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89" r:id="rId1"/>
  </p:sldMasterIdLst>
  <p:notesMasterIdLst>
    <p:notesMasterId r:id="rId25"/>
  </p:notesMasterIdLst>
  <p:sldIdLst>
    <p:sldId id="256" r:id="rId2"/>
    <p:sldId id="257" r:id="rId3"/>
    <p:sldId id="280" r:id="rId4"/>
    <p:sldId id="258" r:id="rId5"/>
    <p:sldId id="259" r:id="rId6"/>
    <p:sldId id="260" r:id="rId7"/>
    <p:sldId id="261" r:id="rId8"/>
    <p:sldId id="262" r:id="rId9"/>
    <p:sldId id="263" r:id="rId10"/>
    <p:sldId id="264" r:id="rId11"/>
    <p:sldId id="265" r:id="rId12"/>
    <p:sldId id="266" r:id="rId13"/>
    <p:sldId id="272" r:id="rId14"/>
    <p:sldId id="267" r:id="rId15"/>
    <p:sldId id="274" r:id="rId16"/>
    <p:sldId id="276" r:id="rId17"/>
    <p:sldId id="273" r:id="rId18"/>
    <p:sldId id="269" r:id="rId19"/>
    <p:sldId id="277" r:id="rId20"/>
    <p:sldId id="278" r:id="rId21"/>
    <p:sldId id="270" r:id="rId22"/>
    <p:sldId id="271" r:id="rId23"/>
    <p:sldId id="27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_rels/data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svg"/><Relationship Id="rId1" Type="http://schemas.openxmlformats.org/officeDocument/2006/relationships/image" Target="../media/image43.png"/><Relationship Id="rId6" Type="http://schemas.openxmlformats.org/officeDocument/2006/relationships/image" Target="../media/image48.svg"/><Relationship Id="rId5" Type="http://schemas.openxmlformats.org/officeDocument/2006/relationships/image" Target="../media/image47.png"/><Relationship Id="rId4" Type="http://schemas.openxmlformats.org/officeDocument/2006/relationships/image" Target="../media/image46.svg"/></Relationships>
</file>

<file path=ppt/diagrams/_rels/drawing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svg"/><Relationship Id="rId1" Type="http://schemas.openxmlformats.org/officeDocument/2006/relationships/image" Target="../media/image43.png"/><Relationship Id="rId6" Type="http://schemas.openxmlformats.org/officeDocument/2006/relationships/image" Target="../media/image48.svg"/><Relationship Id="rId5" Type="http://schemas.openxmlformats.org/officeDocument/2006/relationships/image" Target="../media/image47.png"/><Relationship Id="rId4" Type="http://schemas.openxmlformats.org/officeDocument/2006/relationships/image" Target="../media/image46.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3BEBBA8-C181-46AE-A0EF-95033FAD4AD6}"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E7D77DC3-966F-4635-AF58-869E82F9125F}">
      <dgm:prSet phldrT="[Text]"/>
      <dgm:spPr/>
      <dgm:t>
        <a:bodyPr/>
        <a:lstStyle/>
        <a:p>
          <a:r>
            <a:rPr lang="en-US">
              <a:latin typeface="Times New Roman" panose="02020603050405020304" pitchFamily="18" charset="0"/>
              <a:cs typeface="Times New Roman" panose="02020603050405020304" pitchFamily="18" charset="0"/>
            </a:rPr>
            <a:t>Introduction</a:t>
          </a:r>
          <a:endParaRPr lang="en-US" dirty="0"/>
        </a:p>
      </dgm:t>
    </dgm:pt>
    <dgm:pt modelId="{41566D58-DF18-490B-B442-0FEAA8A6DA8F}" type="parTrans" cxnId="{CAE008AB-916D-4B01-80D5-622E8EECD011}">
      <dgm:prSet/>
      <dgm:spPr/>
      <dgm:t>
        <a:bodyPr/>
        <a:lstStyle/>
        <a:p>
          <a:endParaRPr lang="en-US"/>
        </a:p>
      </dgm:t>
    </dgm:pt>
    <dgm:pt modelId="{B0C66512-21EB-4D18-93DC-4E9A333A8304}" type="sibTrans" cxnId="{CAE008AB-916D-4B01-80D5-622E8EECD011}">
      <dgm:prSet/>
      <dgm:spPr/>
      <dgm:t>
        <a:bodyPr/>
        <a:lstStyle/>
        <a:p>
          <a:endParaRPr lang="en-US"/>
        </a:p>
      </dgm:t>
    </dgm:pt>
    <dgm:pt modelId="{2CA235EE-6147-41AE-8E8E-62507998017F}">
      <dgm:prSet/>
      <dgm:spPr/>
      <dgm:t>
        <a:bodyPr/>
        <a:lstStyle/>
        <a:p>
          <a:r>
            <a:rPr lang="en-US" dirty="0">
              <a:latin typeface="Times New Roman" panose="02020603050405020304" pitchFamily="18" charset="0"/>
              <a:cs typeface="Times New Roman" panose="02020603050405020304" pitchFamily="18" charset="0"/>
            </a:rPr>
            <a:t>Literature Survey</a:t>
          </a:r>
        </a:p>
      </dgm:t>
    </dgm:pt>
    <dgm:pt modelId="{6FA443DC-EFA9-4109-B520-E9E5E4ECD12B}" type="parTrans" cxnId="{0C1811BC-DF25-4B63-ACE7-92F1255C6A88}">
      <dgm:prSet/>
      <dgm:spPr/>
      <dgm:t>
        <a:bodyPr/>
        <a:lstStyle/>
        <a:p>
          <a:endParaRPr lang="en-US"/>
        </a:p>
      </dgm:t>
    </dgm:pt>
    <dgm:pt modelId="{F46EAE50-2349-4DC0-801B-9256D262F20F}" type="sibTrans" cxnId="{0C1811BC-DF25-4B63-ACE7-92F1255C6A88}">
      <dgm:prSet/>
      <dgm:spPr/>
      <dgm:t>
        <a:bodyPr/>
        <a:lstStyle/>
        <a:p>
          <a:endParaRPr lang="en-US"/>
        </a:p>
      </dgm:t>
    </dgm:pt>
    <dgm:pt modelId="{5FEA4161-F31F-4E44-9C08-402BC0C831E6}">
      <dgm:prSet/>
      <dgm:spPr/>
      <dgm:t>
        <a:bodyPr/>
        <a:lstStyle/>
        <a:p>
          <a:r>
            <a:rPr lang="en-US" dirty="0">
              <a:latin typeface="Times New Roman" panose="02020603050405020304" pitchFamily="18" charset="0"/>
              <a:cs typeface="Times New Roman" panose="02020603050405020304" pitchFamily="18" charset="0"/>
            </a:rPr>
            <a:t>Problem Statement</a:t>
          </a:r>
        </a:p>
      </dgm:t>
    </dgm:pt>
    <dgm:pt modelId="{0D19ECDC-A655-45C1-9E9B-FE32A74F6F35}" type="parTrans" cxnId="{192A738E-FCEE-4AA9-B694-2870CC9C14C7}">
      <dgm:prSet/>
      <dgm:spPr/>
      <dgm:t>
        <a:bodyPr/>
        <a:lstStyle/>
        <a:p>
          <a:endParaRPr lang="en-US"/>
        </a:p>
      </dgm:t>
    </dgm:pt>
    <dgm:pt modelId="{2BEE8168-C0F5-40D8-A1CE-4B9E49572DD6}" type="sibTrans" cxnId="{192A738E-FCEE-4AA9-B694-2870CC9C14C7}">
      <dgm:prSet/>
      <dgm:spPr/>
      <dgm:t>
        <a:bodyPr/>
        <a:lstStyle/>
        <a:p>
          <a:endParaRPr lang="en-US"/>
        </a:p>
      </dgm:t>
    </dgm:pt>
    <dgm:pt modelId="{3E291618-52A7-45D5-AF9C-3CE86A53438B}">
      <dgm:prSet/>
      <dgm:spPr/>
      <dgm:t>
        <a:bodyPr/>
        <a:lstStyle/>
        <a:p>
          <a:r>
            <a:rPr lang="en-US" dirty="0">
              <a:latin typeface="Times New Roman" panose="02020603050405020304" pitchFamily="18" charset="0"/>
              <a:cs typeface="Times New Roman" panose="02020603050405020304" pitchFamily="18" charset="0"/>
            </a:rPr>
            <a:t>Challenges</a:t>
          </a:r>
        </a:p>
      </dgm:t>
    </dgm:pt>
    <dgm:pt modelId="{F2B6C41B-FB26-4477-BE36-0995CBED1248}" type="parTrans" cxnId="{86B658C1-5A90-4525-AC29-A3D2B3716FE5}">
      <dgm:prSet/>
      <dgm:spPr/>
      <dgm:t>
        <a:bodyPr/>
        <a:lstStyle/>
        <a:p>
          <a:endParaRPr lang="en-US"/>
        </a:p>
      </dgm:t>
    </dgm:pt>
    <dgm:pt modelId="{2DC049AC-5CDF-45F9-A029-6A4C237D4A2A}" type="sibTrans" cxnId="{86B658C1-5A90-4525-AC29-A3D2B3716FE5}">
      <dgm:prSet/>
      <dgm:spPr/>
      <dgm:t>
        <a:bodyPr/>
        <a:lstStyle/>
        <a:p>
          <a:endParaRPr lang="en-US"/>
        </a:p>
      </dgm:t>
    </dgm:pt>
    <dgm:pt modelId="{22944313-9302-475E-99C0-E72DC0C182AF}">
      <dgm:prSet/>
      <dgm:spPr/>
      <dgm:t>
        <a:bodyPr/>
        <a:lstStyle/>
        <a:p>
          <a:r>
            <a:rPr lang="en-US" dirty="0">
              <a:latin typeface="Times New Roman" panose="02020603050405020304" pitchFamily="18" charset="0"/>
              <a:cs typeface="Times New Roman" panose="02020603050405020304" pitchFamily="18" charset="0"/>
            </a:rPr>
            <a:t>Objectives</a:t>
          </a:r>
        </a:p>
      </dgm:t>
    </dgm:pt>
    <dgm:pt modelId="{FD259B8A-1A02-42A9-A9C5-CEECA98845BD}" type="parTrans" cxnId="{EE6BB7EE-6700-4D18-8225-63F30AD95266}">
      <dgm:prSet/>
      <dgm:spPr/>
      <dgm:t>
        <a:bodyPr/>
        <a:lstStyle/>
        <a:p>
          <a:endParaRPr lang="en-US"/>
        </a:p>
      </dgm:t>
    </dgm:pt>
    <dgm:pt modelId="{95EB56DA-E261-4780-B1B3-8085B56E6C28}" type="sibTrans" cxnId="{EE6BB7EE-6700-4D18-8225-63F30AD95266}">
      <dgm:prSet/>
      <dgm:spPr/>
      <dgm:t>
        <a:bodyPr/>
        <a:lstStyle/>
        <a:p>
          <a:endParaRPr lang="en-US"/>
        </a:p>
      </dgm:t>
    </dgm:pt>
    <dgm:pt modelId="{D849A7E2-4FF1-4952-AA6B-8E7217D68E8F}">
      <dgm:prSet/>
      <dgm:spPr/>
      <dgm:t>
        <a:bodyPr/>
        <a:lstStyle/>
        <a:p>
          <a:r>
            <a:rPr lang="en-US" dirty="0">
              <a:latin typeface="Times New Roman" panose="02020603050405020304" pitchFamily="18" charset="0"/>
              <a:cs typeface="Times New Roman" panose="02020603050405020304" pitchFamily="18" charset="0"/>
            </a:rPr>
            <a:t>Proposed Methodology</a:t>
          </a:r>
        </a:p>
      </dgm:t>
    </dgm:pt>
    <dgm:pt modelId="{0F4B1DC5-740B-42D6-953D-D78C0BBAB5EB}" type="parTrans" cxnId="{4739E788-51AF-4A5C-86F9-C4B78559EC93}">
      <dgm:prSet/>
      <dgm:spPr/>
      <dgm:t>
        <a:bodyPr/>
        <a:lstStyle/>
        <a:p>
          <a:endParaRPr lang="en-US"/>
        </a:p>
      </dgm:t>
    </dgm:pt>
    <dgm:pt modelId="{DFFC3F52-9997-45CD-AB6E-2D4855DC3483}" type="sibTrans" cxnId="{4739E788-51AF-4A5C-86F9-C4B78559EC93}">
      <dgm:prSet/>
      <dgm:spPr/>
      <dgm:t>
        <a:bodyPr/>
        <a:lstStyle/>
        <a:p>
          <a:endParaRPr lang="en-US"/>
        </a:p>
      </dgm:t>
    </dgm:pt>
    <dgm:pt modelId="{5346BFCE-1F26-4B2C-A3EC-83495B987DB8}">
      <dgm:prSet/>
      <dgm:spPr/>
      <dgm:t>
        <a:bodyPr/>
        <a:lstStyle/>
        <a:p>
          <a:r>
            <a:rPr lang="en-US" dirty="0">
              <a:latin typeface="Times New Roman" panose="02020603050405020304" pitchFamily="18" charset="0"/>
              <a:cs typeface="Times New Roman" panose="02020603050405020304" pitchFamily="18" charset="0"/>
            </a:rPr>
            <a:t>Block</a:t>
          </a:r>
          <a:r>
            <a:rPr lang="en-US" baseline="0" dirty="0">
              <a:latin typeface="Times New Roman" panose="02020603050405020304" pitchFamily="18" charset="0"/>
              <a:cs typeface="Times New Roman" panose="02020603050405020304" pitchFamily="18" charset="0"/>
            </a:rPr>
            <a:t> diagram</a:t>
          </a:r>
          <a:endParaRPr lang="en-US" dirty="0">
            <a:latin typeface="Times New Roman" panose="02020603050405020304" pitchFamily="18" charset="0"/>
            <a:cs typeface="Times New Roman" panose="02020603050405020304" pitchFamily="18" charset="0"/>
          </a:endParaRPr>
        </a:p>
      </dgm:t>
    </dgm:pt>
    <dgm:pt modelId="{6E6344EC-17CA-42F6-9A3A-FF7952ABAFB8}" type="parTrans" cxnId="{FE2476DE-B62E-43D3-8FA2-3CD30895642B}">
      <dgm:prSet/>
      <dgm:spPr/>
      <dgm:t>
        <a:bodyPr/>
        <a:lstStyle/>
        <a:p>
          <a:endParaRPr lang="en-US"/>
        </a:p>
      </dgm:t>
    </dgm:pt>
    <dgm:pt modelId="{64950B1F-BA4A-4C2C-9620-C3FF6F04EA28}" type="sibTrans" cxnId="{FE2476DE-B62E-43D3-8FA2-3CD30895642B}">
      <dgm:prSet/>
      <dgm:spPr/>
      <dgm:t>
        <a:bodyPr/>
        <a:lstStyle/>
        <a:p>
          <a:endParaRPr lang="en-US"/>
        </a:p>
      </dgm:t>
    </dgm:pt>
    <dgm:pt modelId="{7EF0A38C-F9B2-4B60-9021-3C0C329DF31B}">
      <dgm:prSet/>
      <dgm:spPr/>
      <dgm:t>
        <a:bodyPr/>
        <a:lstStyle/>
        <a:p>
          <a:r>
            <a:rPr lang="en-US" dirty="0">
              <a:latin typeface="Times New Roman" panose="02020603050405020304" pitchFamily="18" charset="0"/>
              <a:cs typeface="Times New Roman" panose="02020603050405020304" pitchFamily="18" charset="0"/>
            </a:rPr>
            <a:t>Flowchart</a:t>
          </a:r>
        </a:p>
      </dgm:t>
    </dgm:pt>
    <dgm:pt modelId="{22BB4B20-EE40-4FDD-8153-D3D853340C53}" type="parTrans" cxnId="{422E7782-9C2B-4321-803E-3469BC0C0857}">
      <dgm:prSet/>
      <dgm:spPr/>
      <dgm:t>
        <a:bodyPr/>
        <a:lstStyle/>
        <a:p>
          <a:endParaRPr lang="en-US"/>
        </a:p>
      </dgm:t>
    </dgm:pt>
    <dgm:pt modelId="{D65027D2-344C-4EBD-98C0-A5BEFAF3CB91}" type="sibTrans" cxnId="{422E7782-9C2B-4321-803E-3469BC0C0857}">
      <dgm:prSet/>
      <dgm:spPr/>
      <dgm:t>
        <a:bodyPr/>
        <a:lstStyle/>
        <a:p>
          <a:endParaRPr lang="en-US"/>
        </a:p>
      </dgm:t>
    </dgm:pt>
    <dgm:pt modelId="{CAA5174B-DAC3-4A60-984A-A1D98741BB7C}">
      <dgm:prSet/>
      <dgm:spPr/>
      <dgm:t>
        <a:bodyPr/>
        <a:lstStyle/>
        <a:p>
          <a:r>
            <a:rPr lang="en-US" dirty="0">
              <a:latin typeface="Times New Roman" panose="02020603050405020304" pitchFamily="18" charset="0"/>
              <a:cs typeface="Times New Roman" panose="02020603050405020304" pitchFamily="18" charset="0"/>
            </a:rPr>
            <a:t>Results</a:t>
          </a:r>
        </a:p>
      </dgm:t>
    </dgm:pt>
    <dgm:pt modelId="{7FA01822-520E-4BB0-A83D-F74CA0CC0262}" type="parTrans" cxnId="{2420B56E-9FBE-4E51-BB37-38E34B059B1D}">
      <dgm:prSet/>
      <dgm:spPr/>
      <dgm:t>
        <a:bodyPr/>
        <a:lstStyle/>
        <a:p>
          <a:endParaRPr lang="en-US"/>
        </a:p>
      </dgm:t>
    </dgm:pt>
    <dgm:pt modelId="{2661011C-2B28-4E11-9524-EAB68B2A6DB7}" type="sibTrans" cxnId="{2420B56E-9FBE-4E51-BB37-38E34B059B1D}">
      <dgm:prSet/>
      <dgm:spPr/>
      <dgm:t>
        <a:bodyPr/>
        <a:lstStyle/>
        <a:p>
          <a:endParaRPr lang="en-US"/>
        </a:p>
      </dgm:t>
    </dgm:pt>
    <dgm:pt modelId="{F0421F3B-690C-4741-9E4A-7F8F07FDE37D}">
      <dgm:prSet/>
      <dgm:spPr/>
      <dgm:t>
        <a:bodyPr/>
        <a:lstStyle/>
        <a:p>
          <a:r>
            <a:rPr lang="en-US" dirty="0">
              <a:latin typeface="Times New Roman" panose="02020603050405020304" pitchFamily="18" charset="0"/>
              <a:cs typeface="Times New Roman" panose="02020603050405020304" pitchFamily="18" charset="0"/>
            </a:rPr>
            <a:t>Application</a:t>
          </a:r>
        </a:p>
      </dgm:t>
    </dgm:pt>
    <dgm:pt modelId="{4D97717B-05BA-4165-9719-810ED7F0B35A}" type="parTrans" cxnId="{DBD960F9-FCCC-4853-B8C1-2A7DC8D3BC90}">
      <dgm:prSet/>
      <dgm:spPr/>
      <dgm:t>
        <a:bodyPr/>
        <a:lstStyle/>
        <a:p>
          <a:endParaRPr lang="en-US"/>
        </a:p>
      </dgm:t>
    </dgm:pt>
    <dgm:pt modelId="{910DAF0C-DE3E-4B9E-BD8F-D955B1956EA9}" type="sibTrans" cxnId="{DBD960F9-FCCC-4853-B8C1-2A7DC8D3BC90}">
      <dgm:prSet/>
      <dgm:spPr/>
      <dgm:t>
        <a:bodyPr/>
        <a:lstStyle/>
        <a:p>
          <a:endParaRPr lang="en-US"/>
        </a:p>
      </dgm:t>
    </dgm:pt>
    <dgm:pt modelId="{A42AFE19-44B6-46C8-8510-088CBA8C16AF}">
      <dgm:prSet/>
      <dgm:spPr/>
      <dgm:t>
        <a:bodyPr/>
        <a:lstStyle/>
        <a:p>
          <a:r>
            <a:rPr lang="en-US" dirty="0">
              <a:latin typeface="Times New Roman" panose="02020603050405020304" pitchFamily="18" charset="0"/>
              <a:cs typeface="Times New Roman" panose="02020603050405020304" pitchFamily="18" charset="0"/>
            </a:rPr>
            <a:t>Reference</a:t>
          </a:r>
        </a:p>
      </dgm:t>
    </dgm:pt>
    <dgm:pt modelId="{58F84ECF-3097-4E7D-8302-B92D50C0B76F}" type="parTrans" cxnId="{BBC4F0A5-EDCE-4992-93DE-F337691A8694}">
      <dgm:prSet/>
      <dgm:spPr/>
      <dgm:t>
        <a:bodyPr/>
        <a:lstStyle/>
        <a:p>
          <a:endParaRPr lang="en-US"/>
        </a:p>
      </dgm:t>
    </dgm:pt>
    <dgm:pt modelId="{5E5DA444-B55C-4BE5-9A62-D54C5690DC62}" type="sibTrans" cxnId="{BBC4F0A5-EDCE-4992-93DE-F337691A8694}">
      <dgm:prSet/>
      <dgm:spPr/>
      <dgm:t>
        <a:bodyPr/>
        <a:lstStyle/>
        <a:p>
          <a:endParaRPr lang="en-US"/>
        </a:p>
      </dgm:t>
    </dgm:pt>
    <dgm:pt modelId="{9E6A810F-FF60-4ADE-80B9-906D70FE0B85}">
      <dgm:prSet/>
      <dgm:spPr/>
      <dgm:t>
        <a:bodyPr/>
        <a:lstStyle/>
        <a:p>
          <a:r>
            <a:rPr lang="en-US" dirty="0">
              <a:latin typeface="Times New Roman" panose="02020603050405020304" pitchFamily="18" charset="0"/>
              <a:cs typeface="Times New Roman" panose="02020603050405020304" pitchFamily="18" charset="0"/>
            </a:rPr>
            <a:t>Stages of the work</a:t>
          </a:r>
        </a:p>
      </dgm:t>
    </dgm:pt>
    <dgm:pt modelId="{BCD69076-8476-4251-9357-298F35C6E6D0}" type="sibTrans" cxnId="{70B6D52F-7BF1-4C03-91BB-190D50F1D82A}">
      <dgm:prSet/>
      <dgm:spPr/>
      <dgm:t>
        <a:bodyPr/>
        <a:lstStyle/>
        <a:p>
          <a:endParaRPr lang="en-US"/>
        </a:p>
      </dgm:t>
    </dgm:pt>
    <dgm:pt modelId="{EFC1FDC4-51B9-45FF-A15C-3C06B2EE9FF6}" type="parTrans" cxnId="{70B6D52F-7BF1-4C03-91BB-190D50F1D82A}">
      <dgm:prSet/>
      <dgm:spPr/>
      <dgm:t>
        <a:bodyPr/>
        <a:lstStyle/>
        <a:p>
          <a:endParaRPr lang="en-US"/>
        </a:p>
      </dgm:t>
    </dgm:pt>
    <dgm:pt modelId="{007B3609-E9AF-4B10-9E49-A488A6D9B32F}">
      <dgm:prSet/>
      <dgm:spPr/>
      <dgm:t>
        <a:bodyPr/>
        <a:lstStyle/>
        <a:p>
          <a:r>
            <a:rPr lang="en-US" dirty="0">
              <a:latin typeface="Times New Roman" panose="02020603050405020304" pitchFamily="18" charset="0"/>
              <a:cs typeface="Times New Roman" panose="02020603050405020304" pitchFamily="18" charset="0"/>
            </a:rPr>
            <a:t>Future Scope</a:t>
          </a:r>
        </a:p>
      </dgm:t>
    </dgm:pt>
    <dgm:pt modelId="{C0B7340C-5339-4BD6-8BCA-A1CE6B083520}" type="parTrans" cxnId="{459C6B71-747C-419F-88A9-C75A2A7C1068}">
      <dgm:prSet/>
      <dgm:spPr/>
      <dgm:t>
        <a:bodyPr/>
        <a:lstStyle/>
        <a:p>
          <a:endParaRPr lang="en-IN"/>
        </a:p>
      </dgm:t>
    </dgm:pt>
    <dgm:pt modelId="{9782C558-A558-41D4-AABA-A3D47136AF2B}" type="sibTrans" cxnId="{459C6B71-747C-419F-88A9-C75A2A7C1068}">
      <dgm:prSet/>
      <dgm:spPr/>
      <dgm:t>
        <a:bodyPr/>
        <a:lstStyle/>
        <a:p>
          <a:endParaRPr lang="en-IN"/>
        </a:p>
      </dgm:t>
    </dgm:pt>
    <dgm:pt modelId="{144907FC-8D64-4C95-BC1F-198317B1E352}" type="pres">
      <dgm:prSet presAssocID="{03BEBBA8-C181-46AE-A0EF-95033FAD4AD6}" presName="vert0" presStyleCnt="0">
        <dgm:presLayoutVars>
          <dgm:dir/>
          <dgm:animOne val="branch"/>
          <dgm:animLvl val="lvl"/>
        </dgm:presLayoutVars>
      </dgm:prSet>
      <dgm:spPr/>
    </dgm:pt>
    <dgm:pt modelId="{FC8B0A05-EECE-402E-A018-469C5E97C672}" type="pres">
      <dgm:prSet presAssocID="{E7D77DC3-966F-4635-AF58-869E82F9125F}" presName="thickLine" presStyleLbl="alignNode1" presStyleIdx="0" presStyleCnt="13"/>
      <dgm:spPr/>
    </dgm:pt>
    <dgm:pt modelId="{0E6251EA-3FD2-45B3-9D38-CEE7DAC2AF11}" type="pres">
      <dgm:prSet presAssocID="{E7D77DC3-966F-4635-AF58-869E82F9125F}" presName="horz1" presStyleCnt="0"/>
      <dgm:spPr/>
    </dgm:pt>
    <dgm:pt modelId="{805F1599-F382-40AC-B5F0-C1E66BECAE11}" type="pres">
      <dgm:prSet presAssocID="{E7D77DC3-966F-4635-AF58-869E82F9125F}" presName="tx1" presStyleLbl="revTx" presStyleIdx="0" presStyleCnt="13"/>
      <dgm:spPr/>
    </dgm:pt>
    <dgm:pt modelId="{513A5480-0F80-4D60-A790-329170A976D6}" type="pres">
      <dgm:prSet presAssocID="{E7D77DC3-966F-4635-AF58-869E82F9125F}" presName="vert1" presStyleCnt="0"/>
      <dgm:spPr/>
    </dgm:pt>
    <dgm:pt modelId="{61480B72-ADF2-43D7-8A79-1D2314FE33CA}" type="pres">
      <dgm:prSet presAssocID="{2CA235EE-6147-41AE-8E8E-62507998017F}" presName="thickLine" presStyleLbl="alignNode1" presStyleIdx="1" presStyleCnt="13"/>
      <dgm:spPr/>
    </dgm:pt>
    <dgm:pt modelId="{EFD2A40F-49E1-498B-ACCB-7C96D0B82A55}" type="pres">
      <dgm:prSet presAssocID="{2CA235EE-6147-41AE-8E8E-62507998017F}" presName="horz1" presStyleCnt="0"/>
      <dgm:spPr/>
    </dgm:pt>
    <dgm:pt modelId="{17E5941A-F753-424E-BFC9-6466205AE6BA}" type="pres">
      <dgm:prSet presAssocID="{2CA235EE-6147-41AE-8E8E-62507998017F}" presName="tx1" presStyleLbl="revTx" presStyleIdx="1" presStyleCnt="13"/>
      <dgm:spPr/>
    </dgm:pt>
    <dgm:pt modelId="{0BC7A5FA-7940-44B5-9BE3-D7BB3E9C7762}" type="pres">
      <dgm:prSet presAssocID="{2CA235EE-6147-41AE-8E8E-62507998017F}" presName="vert1" presStyleCnt="0"/>
      <dgm:spPr/>
    </dgm:pt>
    <dgm:pt modelId="{521D433E-2E04-4499-94CA-B655F70F1A3F}" type="pres">
      <dgm:prSet presAssocID="{5FEA4161-F31F-4E44-9C08-402BC0C831E6}" presName="thickLine" presStyleLbl="alignNode1" presStyleIdx="2" presStyleCnt="13"/>
      <dgm:spPr/>
    </dgm:pt>
    <dgm:pt modelId="{70FEFB00-34FC-4030-8F57-4574E7072D04}" type="pres">
      <dgm:prSet presAssocID="{5FEA4161-F31F-4E44-9C08-402BC0C831E6}" presName="horz1" presStyleCnt="0"/>
      <dgm:spPr/>
    </dgm:pt>
    <dgm:pt modelId="{B114BDB4-EC78-4022-918D-8C6748211CF0}" type="pres">
      <dgm:prSet presAssocID="{5FEA4161-F31F-4E44-9C08-402BC0C831E6}" presName="tx1" presStyleLbl="revTx" presStyleIdx="2" presStyleCnt="13"/>
      <dgm:spPr/>
    </dgm:pt>
    <dgm:pt modelId="{D53C2932-B3FA-46C2-9E1B-8E50AF478C5B}" type="pres">
      <dgm:prSet presAssocID="{5FEA4161-F31F-4E44-9C08-402BC0C831E6}" presName="vert1" presStyleCnt="0"/>
      <dgm:spPr/>
    </dgm:pt>
    <dgm:pt modelId="{05926533-18E3-4860-B9EB-306CBB0ADC50}" type="pres">
      <dgm:prSet presAssocID="{3E291618-52A7-45D5-AF9C-3CE86A53438B}" presName="thickLine" presStyleLbl="alignNode1" presStyleIdx="3" presStyleCnt="13"/>
      <dgm:spPr/>
    </dgm:pt>
    <dgm:pt modelId="{9DFF50B5-AE78-44E8-BC38-6936E035B890}" type="pres">
      <dgm:prSet presAssocID="{3E291618-52A7-45D5-AF9C-3CE86A53438B}" presName="horz1" presStyleCnt="0"/>
      <dgm:spPr/>
    </dgm:pt>
    <dgm:pt modelId="{6FFAAAB7-A377-455F-803D-0E44787828E7}" type="pres">
      <dgm:prSet presAssocID="{3E291618-52A7-45D5-AF9C-3CE86A53438B}" presName="tx1" presStyleLbl="revTx" presStyleIdx="3" presStyleCnt="13"/>
      <dgm:spPr/>
    </dgm:pt>
    <dgm:pt modelId="{8E8FB361-3A12-4DC9-98C1-30BC7572C23F}" type="pres">
      <dgm:prSet presAssocID="{3E291618-52A7-45D5-AF9C-3CE86A53438B}" presName="vert1" presStyleCnt="0"/>
      <dgm:spPr/>
    </dgm:pt>
    <dgm:pt modelId="{75BEDA1C-5A6C-46A9-BDA5-51DE46FC250B}" type="pres">
      <dgm:prSet presAssocID="{22944313-9302-475E-99C0-E72DC0C182AF}" presName="thickLine" presStyleLbl="alignNode1" presStyleIdx="4" presStyleCnt="13"/>
      <dgm:spPr/>
    </dgm:pt>
    <dgm:pt modelId="{0E3DAABA-7882-4DB0-B30A-ABF16B7FB3AB}" type="pres">
      <dgm:prSet presAssocID="{22944313-9302-475E-99C0-E72DC0C182AF}" presName="horz1" presStyleCnt="0"/>
      <dgm:spPr/>
    </dgm:pt>
    <dgm:pt modelId="{2616BADC-A1E8-40C8-84BB-155B7381EE59}" type="pres">
      <dgm:prSet presAssocID="{22944313-9302-475E-99C0-E72DC0C182AF}" presName="tx1" presStyleLbl="revTx" presStyleIdx="4" presStyleCnt="13"/>
      <dgm:spPr/>
    </dgm:pt>
    <dgm:pt modelId="{415695DB-3331-4E6E-AB78-8FB76A840D45}" type="pres">
      <dgm:prSet presAssocID="{22944313-9302-475E-99C0-E72DC0C182AF}" presName="vert1" presStyleCnt="0"/>
      <dgm:spPr/>
    </dgm:pt>
    <dgm:pt modelId="{8AB3DBBB-B572-4DEE-A447-D02E681AC737}" type="pres">
      <dgm:prSet presAssocID="{D849A7E2-4FF1-4952-AA6B-8E7217D68E8F}" presName="thickLine" presStyleLbl="alignNode1" presStyleIdx="5" presStyleCnt="13"/>
      <dgm:spPr/>
    </dgm:pt>
    <dgm:pt modelId="{EEA1A041-E5CF-44C8-ADDA-DEAEA12E4CBF}" type="pres">
      <dgm:prSet presAssocID="{D849A7E2-4FF1-4952-AA6B-8E7217D68E8F}" presName="horz1" presStyleCnt="0"/>
      <dgm:spPr/>
    </dgm:pt>
    <dgm:pt modelId="{7BC527E2-B76A-4D76-BF43-FD23BF4CE5E3}" type="pres">
      <dgm:prSet presAssocID="{D849A7E2-4FF1-4952-AA6B-8E7217D68E8F}" presName="tx1" presStyleLbl="revTx" presStyleIdx="5" presStyleCnt="13"/>
      <dgm:spPr/>
    </dgm:pt>
    <dgm:pt modelId="{39789FB6-B485-4633-A67C-53579BDCCA7E}" type="pres">
      <dgm:prSet presAssocID="{D849A7E2-4FF1-4952-AA6B-8E7217D68E8F}" presName="vert1" presStyleCnt="0"/>
      <dgm:spPr/>
    </dgm:pt>
    <dgm:pt modelId="{65A2AE85-1911-4629-8DD8-A432F235B4AD}" type="pres">
      <dgm:prSet presAssocID="{5346BFCE-1F26-4B2C-A3EC-83495B987DB8}" presName="thickLine" presStyleLbl="alignNode1" presStyleIdx="6" presStyleCnt="13"/>
      <dgm:spPr/>
    </dgm:pt>
    <dgm:pt modelId="{6C089A25-164D-4CAC-8570-12706BEEB182}" type="pres">
      <dgm:prSet presAssocID="{5346BFCE-1F26-4B2C-A3EC-83495B987DB8}" presName="horz1" presStyleCnt="0"/>
      <dgm:spPr/>
    </dgm:pt>
    <dgm:pt modelId="{E3B4B64C-6E55-4944-B09F-D1327F762A5C}" type="pres">
      <dgm:prSet presAssocID="{5346BFCE-1F26-4B2C-A3EC-83495B987DB8}" presName="tx1" presStyleLbl="revTx" presStyleIdx="6" presStyleCnt="13"/>
      <dgm:spPr/>
    </dgm:pt>
    <dgm:pt modelId="{FE3920DF-03E5-4769-996C-571181A1A207}" type="pres">
      <dgm:prSet presAssocID="{5346BFCE-1F26-4B2C-A3EC-83495B987DB8}" presName="vert1" presStyleCnt="0"/>
      <dgm:spPr/>
    </dgm:pt>
    <dgm:pt modelId="{DDC517BE-C113-4B33-8427-A2C09236CD2D}" type="pres">
      <dgm:prSet presAssocID="{7EF0A38C-F9B2-4B60-9021-3C0C329DF31B}" presName="thickLine" presStyleLbl="alignNode1" presStyleIdx="7" presStyleCnt="13"/>
      <dgm:spPr/>
    </dgm:pt>
    <dgm:pt modelId="{0932A3F5-9D3D-42AC-B9EB-FF1098C9310C}" type="pres">
      <dgm:prSet presAssocID="{7EF0A38C-F9B2-4B60-9021-3C0C329DF31B}" presName="horz1" presStyleCnt="0"/>
      <dgm:spPr/>
    </dgm:pt>
    <dgm:pt modelId="{E7DD5983-2E77-4ADD-97BD-67353CD9296A}" type="pres">
      <dgm:prSet presAssocID="{7EF0A38C-F9B2-4B60-9021-3C0C329DF31B}" presName="tx1" presStyleLbl="revTx" presStyleIdx="7" presStyleCnt="13"/>
      <dgm:spPr/>
    </dgm:pt>
    <dgm:pt modelId="{231A33DE-1C26-4471-8293-EB3889AB8014}" type="pres">
      <dgm:prSet presAssocID="{7EF0A38C-F9B2-4B60-9021-3C0C329DF31B}" presName="vert1" presStyleCnt="0"/>
      <dgm:spPr/>
    </dgm:pt>
    <dgm:pt modelId="{B5125380-3C7D-4C36-960E-D8990AC1961F}" type="pres">
      <dgm:prSet presAssocID="{9E6A810F-FF60-4ADE-80B9-906D70FE0B85}" presName="thickLine" presStyleLbl="alignNode1" presStyleIdx="8" presStyleCnt="13"/>
      <dgm:spPr/>
    </dgm:pt>
    <dgm:pt modelId="{3B20A780-300E-44A7-B922-ABBF7F50BFBF}" type="pres">
      <dgm:prSet presAssocID="{9E6A810F-FF60-4ADE-80B9-906D70FE0B85}" presName="horz1" presStyleCnt="0"/>
      <dgm:spPr/>
    </dgm:pt>
    <dgm:pt modelId="{76A05697-B806-427C-9355-CC3CC8933E01}" type="pres">
      <dgm:prSet presAssocID="{9E6A810F-FF60-4ADE-80B9-906D70FE0B85}" presName="tx1" presStyleLbl="revTx" presStyleIdx="8" presStyleCnt="13"/>
      <dgm:spPr/>
    </dgm:pt>
    <dgm:pt modelId="{1B291A4F-3FC4-4C70-84DA-FE2EA8D6AEB1}" type="pres">
      <dgm:prSet presAssocID="{9E6A810F-FF60-4ADE-80B9-906D70FE0B85}" presName="vert1" presStyleCnt="0"/>
      <dgm:spPr/>
    </dgm:pt>
    <dgm:pt modelId="{A4417A67-9F3B-412C-92F6-5456EE51EB9A}" type="pres">
      <dgm:prSet presAssocID="{CAA5174B-DAC3-4A60-984A-A1D98741BB7C}" presName="thickLine" presStyleLbl="alignNode1" presStyleIdx="9" presStyleCnt="13"/>
      <dgm:spPr/>
    </dgm:pt>
    <dgm:pt modelId="{52D36926-6730-46E6-A6DC-3CDB854AB409}" type="pres">
      <dgm:prSet presAssocID="{CAA5174B-DAC3-4A60-984A-A1D98741BB7C}" presName="horz1" presStyleCnt="0"/>
      <dgm:spPr/>
    </dgm:pt>
    <dgm:pt modelId="{A663974D-9C1E-4020-B0A8-7EDA5FBBADF0}" type="pres">
      <dgm:prSet presAssocID="{CAA5174B-DAC3-4A60-984A-A1D98741BB7C}" presName="tx1" presStyleLbl="revTx" presStyleIdx="9" presStyleCnt="13"/>
      <dgm:spPr/>
    </dgm:pt>
    <dgm:pt modelId="{67AC7D88-E971-4B57-98B1-BEB21EA01DA7}" type="pres">
      <dgm:prSet presAssocID="{CAA5174B-DAC3-4A60-984A-A1D98741BB7C}" presName="vert1" presStyleCnt="0"/>
      <dgm:spPr/>
    </dgm:pt>
    <dgm:pt modelId="{D74030AA-197B-4D2C-8451-142728EAF1AD}" type="pres">
      <dgm:prSet presAssocID="{007B3609-E9AF-4B10-9E49-A488A6D9B32F}" presName="thickLine" presStyleLbl="alignNode1" presStyleIdx="10" presStyleCnt="13"/>
      <dgm:spPr/>
    </dgm:pt>
    <dgm:pt modelId="{08EDB2FD-2A4A-4882-A898-897FBD6E6858}" type="pres">
      <dgm:prSet presAssocID="{007B3609-E9AF-4B10-9E49-A488A6D9B32F}" presName="horz1" presStyleCnt="0"/>
      <dgm:spPr/>
    </dgm:pt>
    <dgm:pt modelId="{057CAF9D-6339-4D0C-833E-D8C6DDD07104}" type="pres">
      <dgm:prSet presAssocID="{007B3609-E9AF-4B10-9E49-A488A6D9B32F}" presName="tx1" presStyleLbl="revTx" presStyleIdx="10" presStyleCnt="13"/>
      <dgm:spPr/>
    </dgm:pt>
    <dgm:pt modelId="{F95392E7-8377-4C2F-99B8-73A32B63FE1D}" type="pres">
      <dgm:prSet presAssocID="{007B3609-E9AF-4B10-9E49-A488A6D9B32F}" presName="vert1" presStyleCnt="0"/>
      <dgm:spPr/>
    </dgm:pt>
    <dgm:pt modelId="{36C7E502-8693-4437-9C22-A333E66675DE}" type="pres">
      <dgm:prSet presAssocID="{F0421F3B-690C-4741-9E4A-7F8F07FDE37D}" presName="thickLine" presStyleLbl="alignNode1" presStyleIdx="11" presStyleCnt="13"/>
      <dgm:spPr/>
    </dgm:pt>
    <dgm:pt modelId="{D628ADAA-E71E-43A9-8960-916A9BDA936E}" type="pres">
      <dgm:prSet presAssocID="{F0421F3B-690C-4741-9E4A-7F8F07FDE37D}" presName="horz1" presStyleCnt="0"/>
      <dgm:spPr/>
    </dgm:pt>
    <dgm:pt modelId="{5391EA5A-532F-4FF4-8504-9679C7563225}" type="pres">
      <dgm:prSet presAssocID="{F0421F3B-690C-4741-9E4A-7F8F07FDE37D}" presName="tx1" presStyleLbl="revTx" presStyleIdx="11" presStyleCnt="13"/>
      <dgm:spPr/>
    </dgm:pt>
    <dgm:pt modelId="{C3658D57-A427-49E2-9830-94E7DF5B0708}" type="pres">
      <dgm:prSet presAssocID="{F0421F3B-690C-4741-9E4A-7F8F07FDE37D}" presName="vert1" presStyleCnt="0"/>
      <dgm:spPr/>
    </dgm:pt>
    <dgm:pt modelId="{598DBC75-242F-4022-9C86-917F5A36AC6F}" type="pres">
      <dgm:prSet presAssocID="{A42AFE19-44B6-46C8-8510-088CBA8C16AF}" presName="thickLine" presStyleLbl="alignNode1" presStyleIdx="12" presStyleCnt="13"/>
      <dgm:spPr/>
    </dgm:pt>
    <dgm:pt modelId="{F21EC31C-5D0D-459D-9CA7-A295FDD8AD9E}" type="pres">
      <dgm:prSet presAssocID="{A42AFE19-44B6-46C8-8510-088CBA8C16AF}" presName="horz1" presStyleCnt="0"/>
      <dgm:spPr/>
    </dgm:pt>
    <dgm:pt modelId="{F7AA7600-C24D-494B-98C6-C54ED7F6D63B}" type="pres">
      <dgm:prSet presAssocID="{A42AFE19-44B6-46C8-8510-088CBA8C16AF}" presName="tx1" presStyleLbl="revTx" presStyleIdx="12" presStyleCnt="13"/>
      <dgm:spPr/>
    </dgm:pt>
    <dgm:pt modelId="{6159D024-5F04-44DB-A875-1028EEB2098F}" type="pres">
      <dgm:prSet presAssocID="{A42AFE19-44B6-46C8-8510-088CBA8C16AF}" presName="vert1" presStyleCnt="0"/>
      <dgm:spPr/>
    </dgm:pt>
  </dgm:ptLst>
  <dgm:cxnLst>
    <dgm:cxn modelId="{70B6D52F-7BF1-4C03-91BB-190D50F1D82A}" srcId="{03BEBBA8-C181-46AE-A0EF-95033FAD4AD6}" destId="{9E6A810F-FF60-4ADE-80B9-906D70FE0B85}" srcOrd="8" destOrd="0" parTransId="{EFC1FDC4-51B9-45FF-A15C-3C06B2EE9FF6}" sibTransId="{BCD69076-8476-4251-9357-298F35C6E6D0}"/>
    <dgm:cxn modelId="{3E00BE46-4E8E-44D1-BCC3-D110A4A9EFFD}" type="presOf" srcId="{D849A7E2-4FF1-4952-AA6B-8E7217D68E8F}" destId="{7BC527E2-B76A-4D76-BF43-FD23BF4CE5E3}" srcOrd="0" destOrd="0" presId="urn:microsoft.com/office/officeart/2008/layout/LinedList"/>
    <dgm:cxn modelId="{50B0516B-DDE0-4390-9D57-F369B2C07AF0}" type="presOf" srcId="{F0421F3B-690C-4741-9E4A-7F8F07FDE37D}" destId="{5391EA5A-532F-4FF4-8504-9679C7563225}" srcOrd="0" destOrd="0" presId="urn:microsoft.com/office/officeart/2008/layout/LinedList"/>
    <dgm:cxn modelId="{2420B56E-9FBE-4E51-BB37-38E34B059B1D}" srcId="{03BEBBA8-C181-46AE-A0EF-95033FAD4AD6}" destId="{CAA5174B-DAC3-4A60-984A-A1D98741BB7C}" srcOrd="9" destOrd="0" parTransId="{7FA01822-520E-4BB0-A83D-F74CA0CC0262}" sibTransId="{2661011C-2B28-4E11-9524-EAB68B2A6DB7}"/>
    <dgm:cxn modelId="{7CDD1A50-9E0B-4195-B2D5-792436C4F206}" type="presOf" srcId="{3E291618-52A7-45D5-AF9C-3CE86A53438B}" destId="{6FFAAAB7-A377-455F-803D-0E44787828E7}" srcOrd="0" destOrd="0" presId="urn:microsoft.com/office/officeart/2008/layout/LinedList"/>
    <dgm:cxn modelId="{459C6B71-747C-419F-88A9-C75A2A7C1068}" srcId="{03BEBBA8-C181-46AE-A0EF-95033FAD4AD6}" destId="{007B3609-E9AF-4B10-9E49-A488A6D9B32F}" srcOrd="10" destOrd="0" parTransId="{C0B7340C-5339-4BD6-8BCA-A1CE6B083520}" sibTransId="{9782C558-A558-41D4-AABA-A3D47136AF2B}"/>
    <dgm:cxn modelId="{601A0154-7305-4008-8AD1-D31866EBD424}" type="presOf" srcId="{2CA235EE-6147-41AE-8E8E-62507998017F}" destId="{17E5941A-F753-424E-BFC9-6466205AE6BA}" srcOrd="0" destOrd="0" presId="urn:microsoft.com/office/officeart/2008/layout/LinedList"/>
    <dgm:cxn modelId="{422E7782-9C2B-4321-803E-3469BC0C0857}" srcId="{03BEBBA8-C181-46AE-A0EF-95033FAD4AD6}" destId="{7EF0A38C-F9B2-4B60-9021-3C0C329DF31B}" srcOrd="7" destOrd="0" parTransId="{22BB4B20-EE40-4FDD-8153-D3D853340C53}" sibTransId="{D65027D2-344C-4EBD-98C0-A5BEFAF3CB91}"/>
    <dgm:cxn modelId="{9C16DC82-08EF-48EE-931E-16A48AB67056}" type="presOf" srcId="{A42AFE19-44B6-46C8-8510-088CBA8C16AF}" destId="{F7AA7600-C24D-494B-98C6-C54ED7F6D63B}" srcOrd="0" destOrd="0" presId="urn:microsoft.com/office/officeart/2008/layout/LinedList"/>
    <dgm:cxn modelId="{9129FA87-E78D-4DA3-BEF7-76C6BC0DF7DC}" type="presOf" srcId="{22944313-9302-475E-99C0-E72DC0C182AF}" destId="{2616BADC-A1E8-40C8-84BB-155B7381EE59}" srcOrd="0" destOrd="0" presId="urn:microsoft.com/office/officeart/2008/layout/LinedList"/>
    <dgm:cxn modelId="{4739E788-51AF-4A5C-86F9-C4B78559EC93}" srcId="{03BEBBA8-C181-46AE-A0EF-95033FAD4AD6}" destId="{D849A7E2-4FF1-4952-AA6B-8E7217D68E8F}" srcOrd="5" destOrd="0" parTransId="{0F4B1DC5-740B-42D6-953D-D78C0BBAB5EB}" sibTransId="{DFFC3F52-9997-45CD-AB6E-2D4855DC3483}"/>
    <dgm:cxn modelId="{192A738E-FCEE-4AA9-B694-2870CC9C14C7}" srcId="{03BEBBA8-C181-46AE-A0EF-95033FAD4AD6}" destId="{5FEA4161-F31F-4E44-9C08-402BC0C831E6}" srcOrd="2" destOrd="0" parTransId="{0D19ECDC-A655-45C1-9E9B-FE32A74F6F35}" sibTransId="{2BEE8168-C0F5-40D8-A1CE-4B9E49572DD6}"/>
    <dgm:cxn modelId="{262E539B-D580-4BDA-8226-286F4FD3E787}" type="presOf" srcId="{E7D77DC3-966F-4635-AF58-869E82F9125F}" destId="{805F1599-F382-40AC-B5F0-C1E66BECAE11}" srcOrd="0" destOrd="0" presId="urn:microsoft.com/office/officeart/2008/layout/LinedList"/>
    <dgm:cxn modelId="{7DDF91A1-5312-49E0-814A-F66D00999981}" type="presOf" srcId="{7EF0A38C-F9B2-4B60-9021-3C0C329DF31B}" destId="{E7DD5983-2E77-4ADD-97BD-67353CD9296A}" srcOrd="0" destOrd="0" presId="urn:microsoft.com/office/officeart/2008/layout/LinedList"/>
    <dgm:cxn modelId="{4A8FEDA4-7D10-49D8-9B84-D115D2BD0E07}" type="presOf" srcId="{CAA5174B-DAC3-4A60-984A-A1D98741BB7C}" destId="{A663974D-9C1E-4020-B0A8-7EDA5FBBADF0}" srcOrd="0" destOrd="0" presId="urn:microsoft.com/office/officeart/2008/layout/LinedList"/>
    <dgm:cxn modelId="{BBC4F0A5-EDCE-4992-93DE-F337691A8694}" srcId="{03BEBBA8-C181-46AE-A0EF-95033FAD4AD6}" destId="{A42AFE19-44B6-46C8-8510-088CBA8C16AF}" srcOrd="12" destOrd="0" parTransId="{58F84ECF-3097-4E7D-8302-B92D50C0B76F}" sibTransId="{5E5DA444-B55C-4BE5-9A62-D54C5690DC62}"/>
    <dgm:cxn modelId="{CAE008AB-916D-4B01-80D5-622E8EECD011}" srcId="{03BEBBA8-C181-46AE-A0EF-95033FAD4AD6}" destId="{E7D77DC3-966F-4635-AF58-869E82F9125F}" srcOrd="0" destOrd="0" parTransId="{41566D58-DF18-490B-B442-0FEAA8A6DA8F}" sibTransId="{B0C66512-21EB-4D18-93DC-4E9A333A8304}"/>
    <dgm:cxn modelId="{0C1811BC-DF25-4B63-ACE7-92F1255C6A88}" srcId="{03BEBBA8-C181-46AE-A0EF-95033FAD4AD6}" destId="{2CA235EE-6147-41AE-8E8E-62507998017F}" srcOrd="1" destOrd="0" parTransId="{6FA443DC-EFA9-4109-B520-E9E5E4ECD12B}" sibTransId="{F46EAE50-2349-4DC0-801B-9256D262F20F}"/>
    <dgm:cxn modelId="{86B658C1-5A90-4525-AC29-A3D2B3716FE5}" srcId="{03BEBBA8-C181-46AE-A0EF-95033FAD4AD6}" destId="{3E291618-52A7-45D5-AF9C-3CE86A53438B}" srcOrd="3" destOrd="0" parTransId="{F2B6C41B-FB26-4477-BE36-0995CBED1248}" sibTransId="{2DC049AC-5CDF-45F9-A029-6A4C237D4A2A}"/>
    <dgm:cxn modelId="{CD9C0ECC-4C98-49C8-9C50-E81CD47BF7AC}" type="presOf" srcId="{007B3609-E9AF-4B10-9E49-A488A6D9B32F}" destId="{057CAF9D-6339-4D0C-833E-D8C6DDD07104}" srcOrd="0" destOrd="0" presId="urn:microsoft.com/office/officeart/2008/layout/LinedList"/>
    <dgm:cxn modelId="{26626CCD-E01F-493D-BA45-B967F4D28642}" type="presOf" srcId="{5FEA4161-F31F-4E44-9C08-402BC0C831E6}" destId="{B114BDB4-EC78-4022-918D-8C6748211CF0}" srcOrd="0" destOrd="0" presId="urn:microsoft.com/office/officeart/2008/layout/LinedList"/>
    <dgm:cxn modelId="{FE2476DE-B62E-43D3-8FA2-3CD30895642B}" srcId="{03BEBBA8-C181-46AE-A0EF-95033FAD4AD6}" destId="{5346BFCE-1F26-4B2C-A3EC-83495B987DB8}" srcOrd="6" destOrd="0" parTransId="{6E6344EC-17CA-42F6-9A3A-FF7952ABAFB8}" sibTransId="{64950B1F-BA4A-4C2C-9620-C3FF6F04EA28}"/>
    <dgm:cxn modelId="{7229E2DE-D83F-4F1F-B9A1-1D56013A4FA9}" type="presOf" srcId="{5346BFCE-1F26-4B2C-A3EC-83495B987DB8}" destId="{E3B4B64C-6E55-4944-B09F-D1327F762A5C}" srcOrd="0" destOrd="0" presId="urn:microsoft.com/office/officeart/2008/layout/LinedList"/>
    <dgm:cxn modelId="{879F2AE9-86E8-4508-A86C-C4FBC0008E38}" type="presOf" srcId="{03BEBBA8-C181-46AE-A0EF-95033FAD4AD6}" destId="{144907FC-8D64-4C95-BC1F-198317B1E352}" srcOrd="0" destOrd="0" presId="urn:microsoft.com/office/officeart/2008/layout/LinedList"/>
    <dgm:cxn modelId="{EE6BB7EE-6700-4D18-8225-63F30AD95266}" srcId="{03BEBBA8-C181-46AE-A0EF-95033FAD4AD6}" destId="{22944313-9302-475E-99C0-E72DC0C182AF}" srcOrd="4" destOrd="0" parTransId="{FD259B8A-1A02-42A9-A9C5-CEECA98845BD}" sibTransId="{95EB56DA-E261-4780-B1B3-8085B56E6C28}"/>
    <dgm:cxn modelId="{DBD960F9-FCCC-4853-B8C1-2A7DC8D3BC90}" srcId="{03BEBBA8-C181-46AE-A0EF-95033FAD4AD6}" destId="{F0421F3B-690C-4741-9E4A-7F8F07FDE37D}" srcOrd="11" destOrd="0" parTransId="{4D97717B-05BA-4165-9719-810ED7F0B35A}" sibTransId="{910DAF0C-DE3E-4B9E-BD8F-D955B1956EA9}"/>
    <dgm:cxn modelId="{30ECA2FB-B884-45E7-A1A2-8E46CF03C91C}" type="presOf" srcId="{9E6A810F-FF60-4ADE-80B9-906D70FE0B85}" destId="{76A05697-B806-427C-9355-CC3CC8933E01}" srcOrd="0" destOrd="0" presId="urn:microsoft.com/office/officeart/2008/layout/LinedList"/>
    <dgm:cxn modelId="{DAF288C9-F2E4-4565-AB43-1F3BA79394D7}" type="presParOf" srcId="{144907FC-8D64-4C95-BC1F-198317B1E352}" destId="{FC8B0A05-EECE-402E-A018-469C5E97C672}" srcOrd="0" destOrd="0" presId="urn:microsoft.com/office/officeart/2008/layout/LinedList"/>
    <dgm:cxn modelId="{C4A25FD1-F7DC-43D8-B01A-AFCC2B5BBD6D}" type="presParOf" srcId="{144907FC-8D64-4C95-BC1F-198317B1E352}" destId="{0E6251EA-3FD2-45B3-9D38-CEE7DAC2AF11}" srcOrd="1" destOrd="0" presId="urn:microsoft.com/office/officeart/2008/layout/LinedList"/>
    <dgm:cxn modelId="{28CAE3D4-8DC8-4E6B-A29E-3767E0136AFF}" type="presParOf" srcId="{0E6251EA-3FD2-45B3-9D38-CEE7DAC2AF11}" destId="{805F1599-F382-40AC-B5F0-C1E66BECAE11}" srcOrd="0" destOrd="0" presId="urn:microsoft.com/office/officeart/2008/layout/LinedList"/>
    <dgm:cxn modelId="{627569F3-97E8-465A-920D-55BB02F8645C}" type="presParOf" srcId="{0E6251EA-3FD2-45B3-9D38-CEE7DAC2AF11}" destId="{513A5480-0F80-4D60-A790-329170A976D6}" srcOrd="1" destOrd="0" presId="urn:microsoft.com/office/officeart/2008/layout/LinedList"/>
    <dgm:cxn modelId="{C9D60CA2-D099-4A6B-98C5-0563B5E00CBE}" type="presParOf" srcId="{144907FC-8D64-4C95-BC1F-198317B1E352}" destId="{61480B72-ADF2-43D7-8A79-1D2314FE33CA}" srcOrd="2" destOrd="0" presId="urn:microsoft.com/office/officeart/2008/layout/LinedList"/>
    <dgm:cxn modelId="{69717084-DE32-47E9-B381-68265CF214C0}" type="presParOf" srcId="{144907FC-8D64-4C95-BC1F-198317B1E352}" destId="{EFD2A40F-49E1-498B-ACCB-7C96D0B82A55}" srcOrd="3" destOrd="0" presId="urn:microsoft.com/office/officeart/2008/layout/LinedList"/>
    <dgm:cxn modelId="{EE03DF0F-1A01-480C-A244-0C01B7461F5C}" type="presParOf" srcId="{EFD2A40F-49E1-498B-ACCB-7C96D0B82A55}" destId="{17E5941A-F753-424E-BFC9-6466205AE6BA}" srcOrd="0" destOrd="0" presId="urn:microsoft.com/office/officeart/2008/layout/LinedList"/>
    <dgm:cxn modelId="{3C972D54-934E-4DF4-AFF5-90E87B5DEBE7}" type="presParOf" srcId="{EFD2A40F-49E1-498B-ACCB-7C96D0B82A55}" destId="{0BC7A5FA-7940-44B5-9BE3-D7BB3E9C7762}" srcOrd="1" destOrd="0" presId="urn:microsoft.com/office/officeart/2008/layout/LinedList"/>
    <dgm:cxn modelId="{D3371768-6B94-4A93-818A-BFCA63D1C1E6}" type="presParOf" srcId="{144907FC-8D64-4C95-BC1F-198317B1E352}" destId="{521D433E-2E04-4499-94CA-B655F70F1A3F}" srcOrd="4" destOrd="0" presId="urn:microsoft.com/office/officeart/2008/layout/LinedList"/>
    <dgm:cxn modelId="{82CA9D8F-3241-45AF-A9EE-EC1673FC49B0}" type="presParOf" srcId="{144907FC-8D64-4C95-BC1F-198317B1E352}" destId="{70FEFB00-34FC-4030-8F57-4574E7072D04}" srcOrd="5" destOrd="0" presId="urn:microsoft.com/office/officeart/2008/layout/LinedList"/>
    <dgm:cxn modelId="{3285CEEE-1CF7-4F56-A5F7-0894AC7CC0CC}" type="presParOf" srcId="{70FEFB00-34FC-4030-8F57-4574E7072D04}" destId="{B114BDB4-EC78-4022-918D-8C6748211CF0}" srcOrd="0" destOrd="0" presId="urn:microsoft.com/office/officeart/2008/layout/LinedList"/>
    <dgm:cxn modelId="{AFB9FC73-FCA9-425C-93CB-70DA6E685423}" type="presParOf" srcId="{70FEFB00-34FC-4030-8F57-4574E7072D04}" destId="{D53C2932-B3FA-46C2-9E1B-8E50AF478C5B}" srcOrd="1" destOrd="0" presId="urn:microsoft.com/office/officeart/2008/layout/LinedList"/>
    <dgm:cxn modelId="{2E71115C-98BF-4639-9D7F-6424CA91A905}" type="presParOf" srcId="{144907FC-8D64-4C95-BC1F-198317B1E352}" destId="{05926533-18E3-4860-B9EB-306CBB0ADC50}" srcOrd="6" destOrd="0" presId="urn:microsoft.com/office/officeart/2008/layout/LinedList"/>
    <dgm:cxn modelId="{88587661-423E-434A-AC2A-14835A2C8157}" type="presParOf" srcId="{144907FC-8D64-4C95-BC1F-198317B1E352}" destId="{9DFF50B5-AE78-44E8-BC38-6936E035B890}" srcOrd="7" destOrd="0" presId="urn:microsoft.com/office/officeart/2008/layout/LinedList"/>
    <dgm:cxn modelId="{CCB9CF4A-DC58-4E3E-91BE-885B2B6ABAA9}" type="presParOf" srcId="{9DFF50B5-AE78-44E8-BC38-6936E035B890}" destId="{6FFAAAB7-A377-455F-803D-0E44787828E7}" srcOrd="0" destOrd="0" presId="urn:microsoft.com/office/officeart/2008/layout/LinedList"/>
    <dgm:cxn modelId="{F6C90573-DD95-45E4-BE6F-3A5D9E0AC779}" type="presParOf" srcId="{9DFF50B5-AE78-44E8-BC38-6936E035B890}" destId="{8E8FB361-3A12-4DC9-98C1-30BC7572C23F}" srcOrd="1" destOrd="0" presId="urn:microsoft.com/office/officeart/2008/layout/LinedList"/>
    <dgm:cxn modelId="{231FEF0F-BE61-4B07-B5DB-974196F123C2}" type="presParOf" srcId="{144907FC-8D64-4C95-BC1F-198317B1E352}" destId="{75BEDA1C-5A6C-46A9-BDA5-51DE46FC250B}" srcOrd="8" destOrd="0" presId="urn:microsoft.com/office/officeart/2008/layout/LinedList"/>
    <dgm:cxn modelId="{7327CB56-DB30-4C7D-9D40-16FD053798C6}" type="presParOf" srcId="{144907FC-8D64-4C95-BC1F-198317B1E352}" destId="{0E3DAABA-7882-4DB0-B30A-ABF16B7FB3AB}" srcOrd="9" destOrd="0" presId="urn:microsoft.com/office/officeart/2008/layout/LinedList"/>
    <dgm:cxn modelId="{28BE7653-337A-485C-957E-460159DD80C8}" type="presParOf" srcId="{0E3DAABA-7882-4DB0-B30A-ABF16B7FB3AB}" destId="{2616BADC-A1E8-40C8-84BB-155B7381EE59}" srcOrd="0" destOrd="0" presId="urn:microsoft.com/office/officeart/2008/layout/LinedList"/>
    <dgm:cxn modelId="{1CEB2A03-D673-4870-BAAF-57E066FF8338}" type="presParOf" srcId="{0E3DAABA-7882-4DB0-B30A-ABF16B7FB3AB}" destId="{415695DB-3331-4E6E-AB78-8FB76A840D45}" srcOrd="1" destOrd="0" presId="urn:microsoft.com/office/officeart/2008/layout/LinedList"/>
    <dgm:cxn modelId="{C3F22FF3-E99C-404C-B4EA-DF6D122D1850}" type="presParOf" srcId="{144907FC-8D64-4C95-BC1F-198317B1E352}" destId="{8AB3DBBB-B572-4DEE-A447-D02E681AC737}" srcOrd="10" destOrd="0" presId="urn:microsoft.com/office/officeart/2008/layout/LinedList"/>
    <dgm:cxn modelId="{E64E469C-8DF7-4F07-B5C3-521D3604080E}" type="presParOf" srcId="{144907FC-8D64-4C95-BC1F-198317B1E352}" destId="{EEA1A041-E5CF-44C8-ADDA-DEAEA12E4CBF}" srcOrd="11" destOrd="0" presId="urn:microsoft.com/office/officeart/2008/layout/LinedList"/>
    <dgm:cxn modelId="{EA0E583C-FC51-46C6-BB7B-F7C20C8E06F2}" type="presParOf" srcId="{EEA1A041-E5CF-44C8-ADDA-DEAEA12E4CBF}" destId="{7BC527E2-B76A-4D76-BF43-FD23BF4CE5E3}" srcOrd="0" destOrd="0" presId="urn:microsoft.com/office/officeart/2008/layout/LinedList"/>
    <dgm:cxn modelId="{7C916333-F34B-4780-A11C-3D78B065BBC7}" type="presParOf" srcId="{EEA1A041-E5CF-44C8-ADDA-DEAEA12E4CBF}" destId="{39789FB6-B485-4633-A67C-53579BDCCA7E}" srcOrd="1" destOrd="0" presId="urn:microsoft.com/office/officeart/2008/layout/LinedList"/>
    <dgm:cxn modelId="{86603E79-4915-4FF0-BAF5-F80B0204FA69}" type="presParOf" srcId="{144907FC-8D64-4C95-BC1F-198317B1E352}" destId="{65A2AE85-1911-4629-8DD8-A432F235B4AD}" srcOrd="12" destOrd="0" presId="urn:microsoft.com/office/officeart/2008/layout/LinedList"/>
    <dgm:cxn modelId="{3974F09F-DD34-4677-9FFA-7F81E0568691}" type="presParOf" srcId="{144907FC-8D64-4C95-BC1F-198317B1E352}" destId="{6C089A25-164D-4CAC-8570-12706BEEB182}" srcOrd="13" destOrd="0" presId="urn:microsoft.com/office/officeart/2008/layout/LinedList"/>
    <dgm:cxn modelId="{B929E9E1-2DF5-4E32-8601-3B509FFE48E4}" type="presParOf" srcId="{6C089A25-164D-4CAC-8570-12706BEEB182}" destId="{E3B4B64C-6E55-4944-B09F-D1327F762A5C}" srcOrd="0" destOrd="0" presId="urn:microsoft.com/office/officeart/2008/layout/LinedList"/>
    <dgm:cxn modelId="{5DA774C8-6CDF-4695-9562-492558375F84}" type="presParOf" srcId="{6C089A25-164D-4CAC-8570-12706BEEB182}" destId="{FE3920DF-03E5-4769-996C-571181A1A207}" srcOrd="1" destOrd="0" presId="urn:microsoft.com/office/officeart/2008/layout/LinedList"/>
    <dgm:cxn modelId="{A92688D6-01EF-4DCD-942C-435CA8AD7F3E}" type="presParOf" srcId="{144907FC-8D64-4C95-BC1F-198317B1E352}" destId="{DDC517BE-C113-4B33-8427-A2C09236CD2D}" srcOrd="14" destOrd="0" presId="urn:microsoft.com/office/officeart/2008/layout/LinedList"/>
    <dgm:cxn modelId="{5695F780-DD2B-4BE5-A959-7DDEEA398842}" type="presParOf" srcId="{144907FC-8D64-4C95-BC1F-198317B1E352}" destId="{0932A3F5-9D3D-42AC-B9EB-FF1098C9310C}" srcOrd="15" destOrd="0" presId="urn:microsoft.com/office/officeart/2008/layout/LinedList"/>
    <dgm:cxn modelId="{3DC4507B-B499-4EE5-84BE-8925C6751A8B}" type="presParOf" srcId="{0932A3F5-9D3D-42AC-B9EB-FF1098C9310C}" destId="{E7DD5983-2E77-4ADD-97BD-67353CD9296A}" srcOrd="0" destOrd="0" presId="urn:microsoft.com/office/officeart/2008/layout/LinedList"/>
    <dgm:cxn modelId="{34E92547-EAD9-4F0A-8D21-4A2F7B48EDAF}" type="presParOf" srcId="{0932A3F5-9D3D-42AC-B9EB-FF1098C9310C}" destId="{231A33DE-1C26-4471-8293-EB3889AB8014}" srcOrd="1" destOrd="0" presId="urn:microsoft.com/office/officeart/2008/layout/LinedList"/>
    <dgm:cxn modelId="{F363EE31-C4E3-42F8-B4FD-A8464E45097E}" type="presParOf" srcId="{144907FC-8D64-4C95-BC1F-198317B1E352}" destId="{B5125380-3C7D-4C36-960E-D8990AC1961F}" srcOrd="16" destOrd="0" presId="urn:microsoft.com/office/officeart/2008/layout/LinedList"/>
    <dgm:cxn modelId="{C4F7EF5E-89DE-4153-8DFC-C7A376C121C9}" type="presParOf" srcId="{144907FC-8D64-4C95-BC1F-198317B1E352}" destId="{3B20A780-300E-44A7-B922-ABBF7F50BFBF}" srcOrd="17" destOrd="0" presId="urn:microsoft.com/office/officeart/2008/layout/LinedList"/>
    <dgm:cxn modelId="{E4D8EB42-B8EF-4625-9BBC-9DECF9E5B7BA}" type="presParOf" srcId="{3B20A780-300E-44A7-B922-ABBF7F50BFBF}" destId="{76A05697-B806-427C-9355-CC3CC8933E01}" srcOrd="0" destOrd="0" presId="urn:microsoft.com/office/officeart/2008/layout/LinedList"/>
    <dgm:cxn modelId="{673C6815-C8E7-49EE-8D31-4CF59C116780}" type="presParOf" srcId="{3B20A780-300E-44A7-B922-ABBF7F50BFBF}" destId="{1B291A4F-3FC4-4C70-84DA-FE2EA8D6AEB1}" srcOrd="1" destOrd="0" presId="urn:microsoft.com/office/officeart/2008/layout/LinedList"/>
    <dgm:cxn modelId="{A97E4C3C-C8BA-4005-98D9-5637C710101A}" type="presParOf" srcId="{144907FC-8D64-4C95-BC1F-198317B1E352}" destId="{A4417A67-9F3B-412C-92F6-5456EE51EB9A}" srcOrd="18" destOrd="0" presId="urn:microsoft.com/office/officeart/2008/layout/LinedList"/>
    <dgm:cxn modelId="{80D765A3-E82D-4077-9CF5-D95223AF3E43}" type="presParOf" srcId="{144907FC-8D64-4C95-BC1F-198317B1E352}" destId="{52D36926-6730-46E6-A6DC-3CDB854AB409}" srcOrd="19" destOrd="0" presId="urn:microsoft.com/office/officeart/2008/layout/LinedList"/>
    <dgm:cxn modelId="{85DCE96F-1DAA-439A-BC7B-54AB2C036B6C}" type="presParOf" srcId="{52D36926-6730-46E6-A6DC-3CDB854AB409}" destId="{A663974D-9C1E-4020-B0A8-7EDA5FBBADF0}" srcOrd="0" destOrd="0" presId="urn:microsoft.com/office/officeart/2008/layout/LinedList"/>
    <dgm:cxn modelId="{B28A1E2C-01E8-4CEF-A811-0776342D2CF4}" type="presParOf" srcId="{52D36926-6730-46E6-A6DC-3CDB854AB409}" destId="{67AC7D88-E971-4B57-98B1-BEB21EA01DA7}" srcOrd="1" destOrd="0" presId="urn:microsoft.com/office/officeart/2008/layout/LinedList"/>
    <dgm:cxn modelId="{8AE92C25-D14D-4981-8931-B26BB703C55C}" type="presParOf" srcId="{144907FC-8D64-4C95-BC1F-198317B1E352}" destId="{D74030AA-197B-4D2C-8451-142728EAF1AD}" srcOrd="20" destOrd="0" presId="urn:microsoft.com/office/officeart/2008/layout/LinedList"/>
    <dgm:cxn modelId="{0150A554-D8B3-4CE2-AEC3-97410629B197}" type="presParOf" srcId="{144907FC-8D64-4C95-BC1F-198317B1E352}" destId="{08EDB2FD-2A4A-4882-A898-897FBD6E6858}" srcOrd="21" destOrd="0" presId="urn:microsoft.com/office/officeart/2008/layout/LinedList"/>
    <dgm:cxn modelId="{D8BEE58D-262B-472A-9EBC-B5C97AB9CE40}" type="presParOf" srcId="{08EDB2FD-2A4A-4882-A898-897FBD6E6858}" destId="{057CAF9D-6339-4D0C-833E-D8C6DDD07104}" srcOrd="0" destOrd="0" presId="urn:microsoft.com/office/officeart/2008/layout/LinedList"/>
    <dgm:cxn modelId="{E0A0CFB7-BC41-4118-AF61-9BC6C0DD7C33}" type="presParOf" srcId="{08EDB2FD-2A4A-4882-A898-897FBD6E6858}" destId="{F95392E7-8377-4C2F-99B8-73A32B63FE1D}" srcOrd="1" destOrd="0" presId="urn:microsoft.com/office/officeart/2008/layout/LinedList"/>
    <dgm:cxn modelId="{529E4209-CEE5-4DBC-9B33-AEE60A9DA88C}" type="presParOf" srcId="{144907FC-8D64-4C95-BC1F-198317B1E352}" destId="{36C7E502-8693-4437-9C22-A333E66675DE}" srcOrd="22" destOrd="0" presId="urn:microsoft.com/office/officeart/2008/layout/LinedList"/>
    <dgm:cxn modelId="{4CB56BEB-BFCA-4622-A89C-F8B96D9FEB89}" type="presParOf" srcId="{144907FC-8D64-4C95-BC1F-198317B1E352}" destId="{D628ADAA-E71E-43A9-8960-916A9BDA936E}" srcOrd="23" destOrd="0" presId="urn:microsoft.com/office/officeart/2008/layout/LinedList"/>
    <dgm:cxn modelId="{57DEA55F-DFD9-47FD-B74A-AF2731CDC149}" type="presParOf" srcId="{D628ADAA-E71E-43A9-8960-916A9BDA936E}" destId="{5391EA5A-532F-4FF4-8504-9679C7563225}" srcOrd="0" destOrd="0" presId="urn:microsoft.com/office/officeart/2008/layout/LinedList"/>
    <dgm:cxn modelId="{EFAEF3CA-8934-4AA4-94E9-5A912812F41F}" type="presParOf" srcId="{D628ADAA-E71E-43A9-8960-916A9BDA936E}" destId="{C3658D57-A427-49E2-9830-94E7DF5B0708}" srcOrd="1" destOrd="0" presId="urn:microsoft.com/office/officeart/2008/layout/LinedList"/>
    <dgm:cxn modelId="{4A2DC1F1-5E9E-4741-8B5C-A6EAE4BB71E1}" type="presParOf" srcId="{144907FC-8D64-4C95-BC1F-198317B1E352}" destId="{598DBC75-242F-4022-9C86-917F5A36AC6F}" srcOrd="24" destOrd="0" presId="urn:microsoft.com/office/officeart/2008/layout/LinedList"/>
    <dgm:cxn modelId="{B6A209F9-CD37-46C3-85D9-EE9C0CC5F266}" type="presParOf" srcId="{144907FC-8D64-4C95-BC1F-198317B1E352}" destId="{F21EC31C-5D0D-459D-9CA7-A295FDD8AD9E}" srcOrd="25" destOrd="0" presId="urn:microsoft.com/office/officeart/2008/layout/LinedList"/>
    <dgm:cxn modelId="{B52B4495-5074-401A-A923-B74EEE258A9B}" type="presParOf" srcId="{F21EC31C-5D0D-459D-9CA7-A295FDD8AD9E}" destId="{F7AA7600-C24D-494B-98C6-C54ED7F6D63B}" srcOrd="0" destOrd="0" presId="urn:microsoft.com/office/officeart/2008/layout/LinedList"/>
    <dgm:cxn modelId="{611D152A-1AF4-4448-B045-ABF89163915F}" type="presParOf" srcId="{F21EC31C-5D0D-459D-9CA7-A295FDD8AD9E}" destId="{6159D024-5F04-44DB-A875-1028EEB2098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0487CBD-2BEF-4AC8-B98B-8D8F01988545}"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5F7C80A7-B8F4-4F70-8807-D0C2E23067D1}">
      <dgm:prSet/>
      <dgm:spPr/>
      <dgm:t>
        <a:bodyPr/>
        <a:lstStyle/>
        <a:p>
          <a:r>
            <a:rPr lang="en-GB"/>
            <a:t>This methodology provides a modular “plug-and-play” aeroponic growth system which allows for efficient maintenance without any interruption.</a:t>
          </a:r>
          <a:endParaRPr lang="en-US"/>
        </a:p>
      </dgm:t>
    </dgm:pt>
    <dgm:pt modelId="{74D550B9-C830-4C8F-9FCE-904180975E75}" type="parTrans" cxnId="{FA6CE2AA-8886-45A5-9F68-C84A08B466B9}">
      <dgm:prSet/>
      <dgm:spPr/>
      <dgm:t>
        <a:bodyPr/>
        <a:lstStyle/>
        <a:p>
          <a:endParaRPr lang="en-US"/>
        </a:p>
      </dgm:t>
    </dgm:pt>
    <dgm:pt modelId="{3DD2DC5B-416C-46EF-A4E7-8E7FCE3EEBDF}" type="sibTrans" cxnId="{FA6CE2AA-8886-45A5-9F68-C84A08B466B9}">
      <dgm:prSet/>
      <dgm:spPr/>
      <dgm:t>
        <a:bodyPr/>
        <a:lstStyle/>
        <a:p>
          <a:endParaRPr lang="en-US"/>
        </a:p>
      </dgm:t>
    </dgm:pt>
    <dgm:pt modelId="{5F84E9C9-5E98-45DB-980A-303EEC3D2D4C}">
      <dgm:prSet/>
      <dgm:spPr/>
      <dgm:t>
        <a:bodyPr/>
        <a:lstStyle/>
        <a:p>
          <a:r>
            <a:rPr lang="en-GB"/>
            <a:t>An automated system controller that may implement pre-programmed spray operations, monitor, and control the temperature, humidity, light intensity and other suitable plant growth parameters.</a:t>
          </a:r>
          <a:endParaRPr lang="en-US"/>
        </a:p>
      </dgm:t>
    </dgm:pt>
    <dgm:pt modelId="{4475F704-A9C4-475D-8BF4-602D4D28A44A}" type="parTrans" cxnId="{5779AE42-2C29-4A4E-8472-DEE0B0834A6D}">
      <dgm:prSet/>
      <dgm:spPr/>
      <dgm:t>
        <a:bodyPr/>
        <a:lstStyle/>
        <a:p>
          <a:endParaRPr lang="en-US"/>
        </a:p>
      </dgm:t>
    </dgm:pt>
    <dgm:pt modelId="{B741A7C8-15F6-488C-95C4-091D6F24EDC5}" type="sibTrans" cxnId="{5779AE42-2C29-4A4E-8472-DEE0B0834A6D}">
      <dgm:prSet/>
      <dgm:spPr/>
      <dgm:t>
        <a:bodyPr/>
        <a:lstStyle/>
        <a:p>
          <a:endParaRPr lang="en-US"/>
        </a:p>
      </dgm:t>
    </dgm:pt>
    <dgm:pt modelId="{C3D4D7B2-3515-4D9A-B535-3EE89E694309}">
      <dgm:prSet/>
      <dgm:spPr/>
      <dgm:t>
        <a:bodyPr/>
        <a:lstStyle/>
        <a:p>
          <a:r>
            <a:rPr lang="en-GB"/>
            <a:t>Initiates alarms in the event of high or low sensor readings, pump failure, power failure or the occurrence of any other monitored process variable.</a:t>
          </a:r>
          <a:endParaRPr lang="en-US"/>
        </a:p>
      </dgm:t>
    </dgm:pt>
    <dgm:pt modelId="{A58557CA-0DA2-42B8-9FB7-A03147838431}" type="parTrans" cxnId="{89B050BE-8D0D-49AD-98B5-B92608099704}">
      <dgm:prSet/>
      <dgm:spPr/>
      <dgm:t>
        <a:bodyPr/>
        <a:lstStyle/>
        <a:p>
          <a:endParaRPr lang="en-US"/>
        </a:p>
      </dgm:t>
    </dgm:pt>
    <dgm:pt modelId="{5C33BA9D-FA89-477D-A5B5-678C7A33B380}" type="sibTrans" cxnId="{89B050BE-8D0D-49AD-98B5-B92608099704}">
      <dgm:prSet/>
      <dgm:spPr/>
      <dgm:t>
        <a:bodyPr/>
        <a:lstStyle/>
        <a:p>
          <a:endParaRPr lang="en-US"/>
        </a:p>
      </dgm:t>
    </dgm:pt>
    <dgm:pt modelId="{466D3373-F5BD-4BBC-82C6-D53402B34540}">
      <dgm:prSet/>
      <dgm:spPr/>
      <dgm:t>
        <a:bodyPr/>
        <a:lstStyle/>
        <a:p>
          <a:r>
            <a:rPr lang="en-US" b="0" i="0"/>
            <a:t>We designed a mobile interface that a user can easily check every sensor’s value in this system through a webserver which displays sensor’s data such as temperature, humidity</a:t>
          </a:r>
          <a:r>
            <a:rPr lang="en-US"/>
            <a:t> </a:t>
          </a:r>
          <a:r>
            <a:rPr lang="en-US" b="0" i="0"/>
            <a:t>and water level.</a:t>
          </a:r>
          <a:endParaRPr lang="en-US"/>
        </a:p>
      </dgm:t>
    </dgm:pt>
    <dgm:pt modelId="{B6916D1C-B805-4D22-A34D-205BB3A0F34F}" type="parTrans" cxnId="{1B3C658B-B939-463D-8DB1-F8BECC744940}">
      <dgm:prSet/>
      <dgm:spPr/>
      <dgm:t>
        <a:bodyPr/>
        <a:lstStyle/>
        <a:p>
          <a:endParaRPr lang="en-US"/>
        </a:p>
      </dgm:t>
    </dgm:pt>
    <dgm:pt modelId="{C6F4C0C4-20A4-46BF-B26D-9D28E25751E5}" type="sibTrans" cxnId="{1B3C658B-B939-463D-8DB1-F8BECC744940}">
      <dgm:prSet/>
      <dgm:spPr/>
      <dgm:t>
        <a:bodyPr/>
        <a:lstStyle/>
        <a:p>
          <a:endParaRPr lang="en-US"/>
        </a:p>
      </dgm:t>
    </dgm:pt>
    <dgm:pt modelId="{FBDE4816-C3C7-40A5-9D1B-7B01CEE97B45}" type="pres">
      <dgm:prSet presAssocID="{70487CBD-2BEF-4AC8-B98B-8D8F01988545}" presName="outerComposite" presStyleCnt="0">
        <dgm:presLayoutVars>
          <dgm:chMax val="5"/>
          <dgm:dir/>
          <dgm:resizeHandles val="exact"/>
        </dgm:presLayoutVars>
      </dgm:prSet>
      <dgm:spPr/>
    </dgm:pt>
    <dgm:pt modelId="{FA7C84D6-EB53-4D91-AD3A-998EDC9F62B2}" type="pres">
      <dgm:prSet presAssocID="{70487CBD-2BEF-4AC8-B98B-8D8F01988545}" presName="dummyMaxCanvas" presStyleCnt="0">
        <dgm:presLayoutVars/>
      </dgm:prSet>
      <dgm:spPr/>
    </dgm:pt>
    <dgm:pt modelId="{1F49DAB9-90BD-418F-A6D3-876324355075}" type="pres">
      <dgm:prSet presAssocID="{70487CBD-2BEF-4AC8-B98B-8D8F01988545}" presName="FourNodes_1" presStyleLbl="node1" presStyleIdx="0" presStyleCnt="4">
        <dgm:presLayoutVars>
          <dgm:bulletEnabled val="1"/>
        </dgm:presLayoutVars>
      </dgm:prSet>
      <dgm:spPr/>
    </dgm:pt>
    <dgm:pt modelId="{5EC892C1-C647-4434-95B1-C0A531BEEEB5}" type="pres">
      <dgm:prSet presAssocID="{70487CBD-2BEF-4AC8-B98B-8D8F01988545}" presName="FourNodes_2" presStyleLbl="node1" presStyleIdx="1" presStyleCnt="4">
        <dgm:presLayoutVars>
          <dgm:bulletEnabled val="1"/>
        </dgm:presLayoutVars>
      </dgm:prSet>
      <dgm:spPr/>
    </dgm:pt>
    <dgm:pt modelId="{395EC9E2-D492-4BA3-B0E6-D30C18FCD955}" type="pres">
      <dgm:prSet presAssocID="{70487CBD-2BEF-4AC8-B98B-8D8F01988545}" presName="FourNodes_3" presStyleLbl="node1" presStyleIdx="2" presStyleCnt="4">
        <dgm:presLayoutVars>
          <dgm:bulletEnabled val="1"/>
        </dgm:presLayoutVars>
      </dgm:prSet>
      <dgm:spPr/>
    </dgm:pt>
    <dgm:pt modelId="{00ED6323-23E3-4CFB-A661-039084541BD2}" type="pres">
      <dgm:prSet presAssocID="{70487CBD-2BEF-4AC8-B98B-8D8F01988545}" presName="FourNodes_4" presStyleLbl="node1" presStyleIdx="3" presStyleCnt="4">
        <dgm:presLayoutVars>
          <dgm:bulletEnabled val="1"/>
        </dgm:presLayoutVars>
      </dgm:prSet>
      <dgm:spPr/>
    </dgm:pt>
    <dgm:pt modelId="{DCE0E7B7-1C92-43A1-B7FE-E804784D8EAD}" type="pres">
      <dgm:prSet presAssocID="{70487CBD-2BEF-4AC8-B98B-8D8F01988545}" presName="FourConn_1-2" presStyleLbl="fgAccFollowNode1" presStyleIdx="0" presStyleCnt="3">
        <dgm:presLayoutVars>
          <dgm:bulletEnabled val="1"/>
        </dgm:presLayoutVars>
      </dgm:prSet>
      <dgm:spPr/>
    </dgm:pt>
    <dgm:pt modelId="{2AD16A7B-4D2F-4F67-9E91-F2E35A748E4F}" type="pres">
      <dgm:prSet presAssocID="{70487CBD-2BEF-4AC8-B98B-8D8F01988545}" presName="FourConn_2-3" presStyleLbl="fgAccFollowNode1" presStyleIdx="1" presStyleCnt="3">
        <dgm:presLayoutVars>
          <dgm:bulletEnabled val="1"/>
        </dgm:presLayoutVars>
      </dgm:prSet>
      <dgm:spPr/>
    </dgm:pt>
    <dgm:pt modelId="{6F9C63ED-7606-4314-91C7-059E51E338B9}" type="pres">
      <dgm:prSet presAssocID="{70487CBD-2BEF-4AC8-B98B-8D8F01988545}" presName="FourConn_3-4" presStyleLbl="fgAccFollowNode1" presStyleIdx="2" presStyleCnt="3">
        <dgm:presLayoutVars>
          <dgm:bulletEnabled val="1"/>
        </dgm:presLayoutVars>
      </dgm:prSet>
      <dgm:spPr/>
    </dgm:pt>
    <dgm:pt modelId="{7374A152-0CBA-45B0-8439-C43EA7CBCE35}" type="pres">
      <dgm:prSet presAssocID="{70487CBD-2BEF-4AC8-B98B-8D8F01988545}" presName="FourNodes_1_text" presStyleLbl="node1" presStyleIdx="3" presStyleCnt="4">
        <dgm:presLayoutVars>
          <dgm:bulletEnabled val="1"/>
        </dgm:presLayoutVars>
      </dgm:prSet>
      <dgm:spPr/>
    </dgm:pt>
    <dgm:pt modelId="{47599870-F643-45CB-9582-C0D261EB17E1}" type="pres">
      <dgm:prSet presAssocID="{70487CBD-2BEF-4AC8-B98B-8D8F01988545}" presName="FourNodes_2_text" presStyleLbl="node1" presStyleIdx="3" presStyleCnt="4">
        <dgm:presLayoutVars>
          <dgm:bulletEnabled val="1"/>
        </dgm:presLayoutVars>
      </dgm:prSet>
      <dgm:spPr/>
    </dgm:pt>
    <dgm:pt modelId="{37D6E939-C8F2-4E38-A0E7-52A6CE22F740}" type="pres">
      <dgm:prSet presAssocID="{70487CBD-2BEF-4AC8-B98B-8D8F01988545}" presName="FourNodes_3_text" presStyleLbl="node1" presStyleIdx="3" presStyleCnt="4">
        <dgm:presLayoutVars>
          <dgm:bulletEnabled val="1"/>
        </dgm:presLayoutVars>
      </dgm:prSet>
      <dgm:spPr/>
    </dgm:pt>
    <dgm:pt modelId="{06F1EA97-626F-456B-90AE-E0CE63526AAF}" type="pres">
      <dgm:prSet presAssocID="{70487CBD-2BEF-4AC8-B98B-8D8F01988545}" presName="FourNodes_4_text" presStyleLbl="node1" presStyleIdx="3" presStyleCnt="4">
        <dgm:presLayoutVars>
          <dgm:bulletEnabled val="1"/>
        </dgm:presLayoutVars>
      </dgm:prSet>
      <dgm:spPr/>
    </dgm:pt>
  </dgm:ptLst>
  <dgm:cxnLst>
    <dgm:cxn modelId="{6A694D05-5FFB-4382-BEA1-ACA007317F51}" type="presOf" srcId="{C3D4D7B2-3515-4D9A-B535-3EE89E694309}" destId="{395EC9E2-D492-4BA3-B0E6-D30C18FCD955}" srcOrd="0" destOrd="0" presId="urn:microsoft.com/office/officeart/2005/8/layout/vProcess5"/>
    <dgm:cxn modelId="{7E4DF52A-F363-4BEB-B46C-2E0F40372C0D}" type="presOf" srcId="{5F84E9C9-5E98-45DB-980A-303EEC3D2D4C}" destId="{5EC892C1-C647-4434-95B1-C0A531BEEEB5}" srcOrd="0" destOrd="0" presId="urn:microsoft.com/office/officeart/2005/8/layout/vProcess5"/>
    <dgm:cxn modelId="{FFD28434-DD52-480A-96BC-D74BDBC1BCE3}" type="presOf" srcId="{3DD2DC5B-416C-46EF-A4E7-8E7FCE3EEBDF}" destId="{DCE0E7B7-1C92-43A1-B7FE-E804784D8EAD}" srcOrd="0" destOrd="0" presId="urn:microsoft.com/office/officeart/2005/8/layout/vProcess5"/>
    <dgm:cxn modelId="{DF82175C-353F-4F1A-B2DD-B849042062E2}" type="presOf" srcId="{466D3373-F5BD-4BBC-82C6-D53402B34540}" destId="{06F1EA97-626F-456B-90AE-E0CE63526AAF}" srcOrd="1" destOrd="0" presId="urn:microsoft.com/office/officeart/2005/8/layout/vProcess5"/>
    <dgm:cxn modelId="{5779AE42-2C29-4A4E-8472-DEE0B0834A6D}" srcId="{70487CBD-2BEF-4AC8-B98B-8D8F01988545}" destId="{5F84E9C9-5E98-45DB-980A-303EEC3D2D4C}" srcOrd="1" destOrd="0" parTransId="{4475F704-A9C4-475D-8BF4-602D4D28A44A}" sibTransId="{B741A7C8-15F6-488C-95C4-091D6F24EDC5}"/>
    <dgm:cxn modelId="{A5DBA348-0F3B-4876-8C72-E175F48A9C78}" type="presOf" srcId="{466D3373-F5BD-4BBC-82C6-D53402B34540}" destId="{00ED6323-23E3-4CFB-A661-039084541BD2}" srcOrd="0" destOrd="0" presId="urn:microsoft.com/office/officeart/2005/8/layout/vProcess5"/>
    <dgm:cxn modelId="{51690E74-E8AC-498E-BAE2-1C1487701680}" type="presOf" srcId="{5C33BA9D-FA89-477D-A5B5-678C7A33B380}" destId="{6F9C63ED-7606-4314-91C7-059E51E338B9}" srcOrd="0" destOrd="0" presId="urn:microsoft.com/office/officeart/2005/8/layout/vProcess5"/>
    <dgm:cxn modelId="{D2D88177-8F9D-42DD-BF4F-056BA0FD9A53}" type="presOf" srcId="{5F7C80A7-B8F4-4F70-8807-D0C2E23067D1}" destId="{1F49DAB9-90BD-418F-A6D3-876324355075}" srcOrd="0" destOrd="0" presId="urn:microsoft.com/office/officeart/2005/8/layout/vProcess5"/>
    <dgm:cxn modelId="{1B3C658B-B939-463D-8DB1-F8BECC744940}" srcId="{70487CBD-2BEF-4AC8-B98B-8D8F01988545}" destId="{466D3373-F5BD-4BBC-82C6-D53402B34540}" srcOrd="3" destOrd="0" parTransId="{B6916D1C-B805-4D22-A34D-205BB3A0F34F}" sibTransId="{C6F4C0C4-20A4-46BF-B26D-9D28E25751E5}"/>
    <dgm:cxn modelId="{38917A8D-4C4C-4E9B-A989-F976DD746807}" type="presOf" srcId="{5F7C80A7-B8F4-4F70-8807-D0C2E23067D1}" destId="{7374A152-0CBA-45B0-8439-C43EA7CBCE35}" srcOrd="1" destOrd="0" presId="urn:microsoft.com/office/officeart/2005/8/layout/vProcess5"/>
    <dgm:cxn modelId="{87613692-7E11-48C5-BA99-359AB1EDA632}" type="presOf" srcId="{C3D4D7B2-3515-4D9A-B535-3EE89E694309}" destId="{37D6E939-C8F2-4E38-A0E7-52A6CE22F740}" srcOrd="1" destOrd="0" presId="urn:microsoft.com/office/officeart/2005/8/layout/vProcess5"/>
    <dgm:cxn modelId="{A92933A8-115E-4EC5-8E16-1F8B49910E20}" type="presOf" srcId="{5F84E9C9-5E98-45DB-980A-303EEC3D2D4C}" destId="{47599870-F643-45CB-9582-C0D261EB17E1}" srcOrd="1" destOrd="0" presId="urn:microsoft.com/office/officeart/2005/8/layout/vProcess5"/>
    <dgm:cxn modelId="{E27CF7A8-B3C7-440E-8403-B219FFCB4456}" type="presOf" srcId="{70487CBD-2BEF-4AC8-B98B-8D8F01988545}" destId="{FBDE4816-C3C7-40A5-9D1B-7B01CEE97B45}" srcOrd="0" destOrd="0" presId="urn:microsoft.com/office/officeart/2005/8/layout/vProcess5"/>
    <dgm:cxn modelId="{FA6CE2AA-8886-45A5-9F68-C84A08B466B9}" srcId="{70487CBD-2BEF-4AC8-B98B-8D8F01988545}" destId="{5F7C80A7-B8F4-4F70-8807-D0C2E23067D1}" srcOrd="0" destOrd="0" parTransId="{74D550B9-C830-4C8F-9FCE-904180975E75}" sibTransId="{3DD2DC5B-416C-46EF-A4E7-8E7FCE3EEBDF}"/>
    <dgm:cxn modelId="{F0278CB2-2E49-4CB6-A4C5-BDDB3C1832B9}" type="presOf" srcId="{B741A7C8-15F6-488C-95C4-091D6F24EDC5}" destId="{2AD16A7B-4D2F-4F67-9E91-F2E35A748E4F}" srcOrd="0" destOrd="0" presId="urn:microsoft.com/office/officeart/2005/8/layout/vProcess5"/>
    <dgm:cxn modelId="{89B050BE-8D0D-49AD-98B5-B92608099704}" srcId="{70487CBD-2BEF-4AC8-B98B-8D8F01988545}" destId="{C3D4D7B2-3515-4D9A-B535-3EE89E694309}" srcOrd="2" destOrd="0" parTransId="{A58557CA-0DA2-42B8-9FB7-A03147838431}" sibTransId="{5C33BA9D-FA89-477D-A5B5-678C7A33B380}"/>
    <dgm:cxn modelId="{C0A3A6B2-7EC9-4809-B5C3-673A292214CB}" type="presParOf" srcId="{FBDE4816-C3C7-40A5-9D1B-7B01CEE97B45}" destId="{FA7C84D6-EB53-4D91-AD3A-998EDC9F62B2}" srcOrd="0" destOrd="0" presId="urn:microsoft.com/office/officeart/2005/8/layout/vProcess5"/>
    <dgm:cxn modelId="{EF311511-09EC-4E2F-B461-71B21AC4E2FD}" type="presParOf" srcId="{FBDE4816-C3C7-40A5-9D1B-7B01CEE97B45}" destId="{1F49DAB9-90BD-418F-A6D3-876324355075}" srcOrd="1" destOrd="0" presId="urn:microsoft.com/office/officeart/2005/8/layout/vProcess5"/>
    <dgm:cxn modelId="{CACC78E7-3AD5-4381-8A0C-69B95170692D}" type="presParOf" srcId="{FBDE4816-C3C7-40A5-9D1B-7B01CEE97B45}" destId="{5EC892C1-C647-4434-95B1-C0A531BEEEB5}" srcOrd="2" destOrd="0" presId="urn:microsoft.com/office/officeart/2005/8/layout/vProcess5"/>
    <dgm:cxn modelId="{A522D0E0-13B8-4E76-B7F9-B6BF0E504A9B}" type="presParOf" srcId="{FBDE4816-C3C7-40A5-9D1B-7B01CEE97B45}" destId="{395EC9E2-D492-4BA3-B0E6-D30C18FCD955}" srcOrd="3" destOrd="0" presId="urn:microsoft.com/office/officeart/2005/8/layout/vProcess5"/>
    <dgm:cxn modelId="{7D0D043E-BD5F-44F7-ABC0-564B0F05E7A0}" type="presParOf" srcId="{FBDE4816-C3C7-40A5-9D1B-7B01CEE97B45}" destId="{00ED6323-23E3-4CFB-A661-039084541BD2}" srcOrd="4" destOrd="0" presId="urn:microsoft.com/office/officeart/2005/8/layout/vProcess5"/>
    <dgm:cxn modelId="{9D6B7F6C-3A84-46FF-9CCD-0A94850ED6FF}" type="presParOf" srcId="{FBDE4816-C3C7-40A5-9D1B-7B01CEE97B45}" destId="{DCE0E7B7-1C92-43A1-B7FE-E804784D8EAD}" srcOrd="5" destOrd="0" presId="urn:microsoft.com/office/officeart/2005/8/layout/vProcess5"/>
    <dgm:cxn modelId="{CA21BC3E-8E8B-4662-AD5D-578ADFA6E68C}" type="presParOf" srcId="{FBDE4816-C3C7-40A5-9D1B-7B01CEE97B45}" destId="{2AD16A7B-4D2F-4F67-9E91-F2E35A748E4F}" srcOrd="6" destOrd="0" presId="urn:microsoft.com/office/officeart/2005/8/layout/vProcess5"/>
    <dgm:cxn modelId="{1D1579C5-1F4D-4DE9-B10D-7920E091A065}" type="presParOf" srcId="{FBDE4816-C3C7-40A5-9D1B-7B01CEE97B45}" destId="{6F9C63ED-7606-4314-91C7-059E51E338B9}" srcOrd="7" destOrd="0" presId="urn:microsoft.com/office/officeart/2005/8/layout/vProcess5"/>
    <dgm:cxn modelId="{6A30B13B-5413-4BBB-BBCB-147BF4BD45A8}" type="presParOf" srcId="{FBDE4816-C3C7-40A5-9D1B-7B01CEE97B45}" destId="{7374A152-0CBA-45B0-8439-C43EA7CBCE35}" srcOrd="8" destOrd="0" presId="urn:microsoft.com/office/officeart/2005/8/layout/vProcess5"/>
    <dgm:cxn modelId="{F9C7385C-8F22-4EE2-BC05-85077196B2B5}" type="presParOf" srcId="{FBDE4816-C3C7-40A5-9D1B-7B01CEE97B45}" destId="{47599870-F643-45CB-9582-C0D261EB17E1}" srcOrd="9" destOrd="0" presId="urn:microsoft.com/office/officeart/2005/8/layout/vProcess5"/>
    <dgm:cxn modelId="{217CF635-CC53-49B6-9574-C88661633ADA}" type="presParOf" srcId="{FBDE4816-C3C7-40A5-9D1B-7B01CEE97B45}" destId="{37D6E939-C8F2-4E38-A0E7-52A6CE22F740}" srcOrd="10" destOrd="0" presId="urn:microsoft.com/office/officeart/2005/8/layout/vProcess5"/>
    <dgm:cxn modelId="{5A135DDA-6E0F-4B99-B6F5-778C916F012C}" type="presParOf" srcId="{FBDE4816-C3C7-40A5-9D1B-7B01CEE97B45}" destId="{06F1EA97-626F-456B-90AE-E0CE63526AAF}"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0A255DD-986C-420B-A008-9F7C8D778F27}" type="doc">
      <dgm:prSet loTypeId="urn:microsoft.com/office/officeart/2005/8/layout/StepDownProcess" loCatId="process" qsTypeId="urn:microsoft.com/office/officeart/2005/8/quickstyle/simple1" qsCatId="simple" csTypeId="urn:microsoft.com/office/officeart/2005/8/colors/accent0_1" csCatId="mainScheme" phldr="1"/>
      <dgm:spPr/>
      <dgm:t>
        <a:bodyPr/>
        <a:lstStyle/>
        <a:p>
          <a:endParaRPr lang="en-IN"/>
        </a:p>
      </dgm:t>
    </dgm:pt>
    <dgm:pt modelId="{AC78EA2E-4692-4392-B267-1B20630AC269}">
      <dgm:prSet custT="1"/>
      <dgm:spPr/>
      <dgm:t>
        <a:bodyPr/>
        <a:lstStyle/>
        <a:p>
          <a:r>
            <a:rPr lang="en-US" sz="1600" b="0" i="0" dirty="0">
              <a:latin typeface="Times New Roman" panose="02020603050405020304" pitchFamily="18" charset="0"/>
              <a:cs typeface="Times New Roman" panose="02020603050405020304" pitchFamily="18" charset="0"/>
            </a:rPr>
            <a:t>DEVELOPMENT OF HARDWARE MODEL OF AEROPONIC SYSTEM </a:t>
          </a:r>
          <a:endParaRPr lang="en-IN" sz="1600" dirty="0">
            <a:latin typeface="Times New Roman" panose="02020603050405020304" pitchFamily="18" charset="0"/>
            <a:cs typeface="Times New Roman" panose="02020603050405020304" pitchFamily="18" charset="0"/>
          </a:endParaRPr>
        </a:p>
      </dgm:t>
    </dgm:pt>
    <dgm:pt modelId="{B9FE671C-2509-4698-9821-1D443952ED0D}" type="parTrans" cxnId="{6D122598-7ECF-4803-B0DA-B96A50A7F462}">
      <dgm:prSet/>
      <dgm:spPr/>
      <dgm:t>
        <a:bodyPr/>
        <a:lstStyle/>
        <a:p>
          <a:endParaRPr lang="en-IN"/>
        </a:p>
      </dgm:t>
    </dgm:pt>
    <dgm:pt modelId="{016BEDDE-FC52-4C16-A267-1917C9969227}" type="sibTrans" cxnId="{6D122598-7ECF-4803-B0DA-B96A50A7F462}">
      <dgm:prSet/>
      <dgm:spPr/>
      <dgm:t>
        <a:bodyPr/>
        <a:lstStyle/>
        <a:p>
          <a:endParaRPr lang="en-IN"/>
        </a:p>
      </dgm:t>
    </dgm:pt>
    <dgm:pt modelId="{9706840A-5B66-4185-928B-ECBC2C437A8F}">
      <dgm:prSet custT="1"/>
      <dgm:spPr/>
      <dgm:t>
        <a:bodyPr/>
        <a:lstStyle/>
        <a:p>
          <a:r>
            <a:rPr lang="en-US" sz="1600" b="0" i="0" dirty="0">
              <a:latin typeface="Times New Roman" panose="02020603050405020304" pitchFamily="18" charset="0"/>
              <a:cs typeface="Times New Roman" panose="02020603050405020304" pitchFamily="18" charset="0"/>
            </a:rPr>
            <a:t>ANALYSIS OF GROWTH OF PLANTS</a:t>
          </a:r>
          <a:endParaRPr lang="en-IN" sz="1600" dirty="0">
            <a:latin typeface="Times New Roman" panose="02020603050405020304" pitchFamily="18" charset="0"/>
            <a:cs typeface="Times New Roman" panose="02020603050405020304" pitchFamily="18" charset="0"/>
          </a:endParaRPr>
        </a:p>
      </dgm:t>
    </dgm:pt>
    <dgm:pt modelId="{466FD933-D089-4077-A668-4F3693C05B2D}" type="parTrans" cxnId="{FF8837CE-E639-4213-9886-0F4C370DF12D}">
      <dgm:prSet/>
      <dgm:spPr/>
      <dgm:t>
        <a:bodyPr/>
        <a:lstStyle/>
        <a:p>
          <a:endParaRPr lang="en-IN"/>
        </a:p>
      </dgm:t>
    </dgm:pt>
    <dgm:pt modelId="{3CFB756C-C39C-41F4-99CD-9EA049B4EECC}" type="sibTrans" cxnId="{FF8837CE-E639-4213-9886-0F4C370DF12D}">
      <dgm:prSet/>
      <dgm:spPr/>
      <dgm:t>
        <a:bodyPr/>
        <a:lstStyle/>
        <a:p>
          <a:endParaRPr lang="en-IN"/>
        </a:p>
      </dgm:t>
    </dgm:pt>
    <dgm:pt modelId="{B9BE9E2B-C4C4-4534-A0BC-843F2D371462}">
      <dgm:prSet custT="1"/>
      <dgm:spPr/>
      <dgm:t>
        <a:bodyPr/>
        <a:lstStyle/>
        <a:p>
          <a:r>
            <a:rPr lang="en-US" sz="1600" b="0" i="0" dirty="0">
              <a:latin typeface="Times New Roman" panose="02020603050405020304" pitchFamily="18" charset="0"/>
              <a:cs typeface="Times New Roman" panose="02020603050405020304" pitchFamily="18" charset="0"/>
            </a:rPr>
            <a:t>DEVELOPMENT OF WEB SERVER</a:t>
          </a:r>
          <a:endParaRPr lang="en-IN" sz="1600" dirty="0">
            <a:latin typeface="Times New Roman" panose="02020603050405020304" pitchFamily="18" charset="0"/>
            <a:cs typeface="Times New Roman" panose="02020603050405020304" pitchFamily="18" charset="0"/>
          </a:endParaRPr>
        </a:p>
      </dgm:t>
    </dgm:pt>
    <dgm:pt modelId="{6B38CF64-33B3-4DDE-8534-098DA5F04FF4}" type="parTrans" cxnId="{51EBC7EC-9307-43F3-A055-FFE897B0A078}">
      <dgm:prSet/>
      <dgm:spPr/>
      <dgm:t>
        <a:bodyPr/>
        <a:lstStyle/>
        <a:p>
          <a:endParaRPr lang="en-IN"/>
        </a:p>
      </dgm:t>
    </dgm:pt>
    <dgm:pt modelId="{48D5ED68-EB34-4BEB-8688-B7359EC966F9}" type="sibTrans" cxnId="{51EBC7EC-9307-43F3-A055-FFE897B0A078}">
      <dgm:prSet/>
      <dgm:spPr/>
      <dgm:t>
        <a:bodyPr/>
        <a:lstStyle/>
        <a:p>
          <a:endParaRPr lang="en-IN"/>
        </a:p>
      </dgm:t>
    </dgm:pt>
    <dgm:pt modelId="{489DC5DA-66E7-4FD1-BCF2-757563B5895A}">
      <dgm:prSet custT="1"/>
      <dgm:spPr/>
      <dgm:t>
        <a:bodyPr/>
        <a:lstStyle/>
        <a:p>
          <a:r>
            <a:rPr lang="en-US" sz="1600" dirty="0">
              <a:latin typeface="Times New Roman" panose="02020603050405020304" pitchFamily="18" charset="0"/>
              <a:cs typeface="Times New Roman" panose="02020603050405020304" pitchFamily="18" charset="0"/>
            </a:rPr>
            <a:t>SMART AEROPONIC SYSTEM</a:t>
          </a:r>
          <a:endParaRPr lang="en-IN" sz="1600" dirty="0">
            <a:latin typeface="Times New Roman" panose="02020603050405020304" pitchFamily="18" charset="0"/>
            <a:cs typeface="Times New Roman" panose="02020603050405020304" pitchFamily="18" charset="0"/>
          </a:endParaRPr>
        </a:p>
      </dgm:t>
    </dgm:pt>
    <dgm:pt modelId="{D76C2EB4-C7C3-468B-8D5B-68EAC1494366}" type="parTrans" cxnId="{5F714F07-51B3-4474-8C63-F7C76F9A6663}">
      <dgm:prSet/>
      <dgm:spPr/>
      <dgm:t>
        <a:bodyPr/>
        <a:lstStyle/>
        <a:p>
          <a:endParaRPr lang="en-IN"/>
        </a:p>
      </dgm:t>
    </dgm:pt>
    <dgm:pt modelId="{F8D7BEB0-0546-4CE1-8EBC-5209E8BB28E7}" type="sibTrans" cxnId="{5F714F07-51B3-4474-8C63-F7C76F9A6663}">
      <dgm:prSet/>
      <dgm:spPr/>
      <dgm:t>
        <a:bodyPr/>
        <a:lstStyle/>
        <a:p>
          <a:endParaRPr lang="en-IN"/>
        </a:p>
      </dgm:t>
    </dgm:pt>
    <dgm:pt modelId="{13D92931-06A0-4D84-9748-7EDD3771E6F4}" type="pres">
      <dgm:prSet presAssocID="{90A255DD-986C-420B-A008-9F7C8D778F27}" presName="rootnode" presStyleCnt="0">
        <dgm:presLayoutVars>
          <dgm:chMax/>
          <dgm:chPref/>
          <dgm:dir/>
          <dgm:animLvl val="lvl"/>
        </dgm:presLayoutVars>
      </dgm:prSet>
      <dgm:spPr/>
    </dgm:pt>
    <dgm:pt modelId="{0EB240BB-9F65-4328-B978-03FE3613B8EB}" type="pres">
      <dgm:prSet presAssocID="{AC78EA2E-4692-4392-B267-1B20630AC269}" presName="composite" presStyleCnt="0"/>
      <dgm:spPr/>
    </dgm:pt>
    <dgm:pt modelId="{7E55E13E-409B-4A05-9662-E09DA5FB030C}" type="pres">
      <dgm:prSet presAssocID="{AC78EA2E-4692-4392-B267-1B20630AC269}" presName="bentUpArrow1" presStyleLbl="alignImgPlace1" presStyleIdx="0" presStyleCnt="3"/>
      <dgm:spPr/>
    </dgm:pt>
    <dgm:pt modelId="{0574A2CC-0D45-4377-9D3D-6D09D71CA92E}" type="pres">
      <dgm:prSet presAssocID="{AC78EA2E-4692-4392-B267-1B20630AC269}" presName="ParentText" presStyleLbl="node1" presStyleIdx="0" presStyleCnt="4" custScaleX="250439">
        <dgm:presLayoutVars>
          <dgm:chMax val="1"/>
          <dgm:chPref val="1"/>
          <dgm:bulletEnabled val="1"/>
        </dgm:presLayoutVars>
      </dgm:prSet>
      <dgm:spPr/>
    </dgm:pt>
    <dgm:pt modelId="{50ACEC82-261F-4A85-AA74-DC023C42588E}" type="pres">
      <dgm:prSet presAssocID="{AC78EA2E-4692-4392-B267-1B20630AC269}" presName="ChildText" presStyleLbl="revTx" presStyleIdx="0" presStyleCnt="3">
        <dgm:presLayoutVars>
          <dgm:chMax val="0"/>
          <dgm:chPref val="0"/>
          <dgm:bulletEnabled val="1"/>
        </dgm:presLayoutVars>
      </dgm:prSet>
      <dgm:spPr/>
    </dgm:pt>
    <dgm:pt modelId="{89B65937-6832-444E-AAC2-5A05C3379D13}" type="pres">
      <dgm:prSet presAssocID="{016BEDDE-FC52-4C16-A267-1917C9969227}" presName="sibTrans" presStyleCnt="0"/>
      <dgm:spPr/>
    </dgm:pt>
    <dgm:pt modelId="{6A838910-86C6-46D3-893A-45F8AF8B8998}" type="pres">
      <dgm:prSet presAssocID="{B9BE9E2B-C4C4-4534-A0BC-843F2D371462}" presName="composite" presStyleCnt="0"/>
      <dgm:spPr/>
    </dgm:pt>
    <dgm:pt modelId="{2D2960FE-6D3F-47C8-94D0-2AC0749B0FA5}" type="pres">
      <dgm:prSet presAssocID="{B9BE9E2B-C4C4-4534-A0BC-843F2D371462}" presName="bentUpArrow1" presStyleLbl="alignImgPlace1" presStyleIdx="1" presStyleCnt="3"/>
      <dgm:spPr/>
    </dgm:pt>
    <dgm:pt modelId="{D3502A1E-3E11-4951-AFC4-697B6CB25122}" type="pres">
      <dgm:prSet presAssocID="{B9BE9E2B-C4C4-4534-A0BC-843F2D371462}" presName="ParentText" presStyleLbl="node1" presStyleIdx="1" presStyleCnt="4" custScaleX="259826" custLinFactNeighborX="34299" custLinFactNeighborY="210">
        <dgm:presLayoutVars>
          <dgm:chMax val="1"/>
          <dgm:chPref val="1"/>
          <dgm:bulletEnabled val="1"/>
        </dgm:presLayoutVars>
      </dgm:prSet>
      <dgm:spPr/>
    </dgm:pt>
    <dgm:pt modelId="{6214F0BE-AD69-4A83-A6E8-A05885B33396}" type="pres">
      <dgm:prSet presAssocID="{B9BE9E2B-C4C4-4534-A0BC-843F2D371462}" presName="ChildText" presStyleLbl="revTx" presStyleIdx="1" presStyleCnt="3">
        <dgm:presLayoutVars>
          <dgm:chMax val="0"/>
          <dgm:chPref val="0"/>
          <dgm:bulletEnabled val="1"/>
        </dgm:presLayoutVars>
      </dgm:prSet>
      <dgm:spPr/>
    </dgm:pt>
    <dgm:pt modelId="{9D8D5A01-54EC-4204-B6B7-2B20CCA4AD05}" type="pres">
      <dgm:prSet presAssocID="{48D5ED68-EB34-4BEB-8688-B7359EC966F9}" presName="sibTrans" presStyleCnt="0"/>
      <dgm:spPr/>
    </dgm:pt>
    <dgm:pt modelId="{B9C3D088-24C0-4F5B-80E5-69CAF94901B9}" type="pres">
      <dgm:prSet presAssocID="{9706840A-5B66-4185-928B-ECBC2C437A8F}" presName="composite" presStyleCnt="0"/>
      <dgm:spPr/>
    </dgm:pt>
    <dgm:pt modelId="{B29DDA6B-DC52-4015-A519-35D3B8A57C76}" type="pres">
      <dgm:prSet presAssocID="{9706840A-5B66-4185-928B-ECBC2C437A8F}" presName="bentUpArrow1" presStyleLbl="alignImgPlace1" presStyleIdx="2" presStyleCnt="3"/>
      <dgm:spPr/>
    </dgm:pt>
    <dgm:pt modelId="{9D81426C-5CEA-452A-8512-FA3A33ADA4B9}" type="pres">
      <dgm:prSet presAssocID="{9706840A-5B66-4185-928B-ECBC2C437A8F}" presName="ParentText" presStyleLbl="node1" presStyleIdx="2" presStyleCnt="4" custScaleX="222953" custLinFactNeighborX="39808" custLinFactNeighborY="3319">
        <dgm:presLayoutVars>
          <dgm:chMax val="1"/>
          <dgm:chPref val="1"/>
          <dgm:bulletEnabled val="1"/>
        </dgm:presLayoutVars>
      </dgm:prSet>
      <dgm:spPr/>
    </dgm:pt>
    <dgm:pt modelId="{01F4E074-4C07-48BB-9731-1000920A44A1}" type="pres">
      <dgm:prSet presAssocID="{9706840A-5B66-4185-928B-ECBC2C437A8F}" presName="ChildText" presStyleLbl="revTx" presStyleIdx="2" presStyleCnt="3">
        <dgm:presLayoutVars>
          <dgm:chMax val="0"/>
          <dgm:chPref val="0"/>
          <dgm:bulletEnabled val="1"/>
        </dgm:presLayoutVars>
      </dgm:prSet>
      <dgm:spPr/>
    </dgm:pt>
    <dgm:pt modelId="{8AABB345-2D00-435C-AC0E-799E8AFB2F5C}" type="pres">
      <dgm:prSet presAssocID="{3CFB756C-C39C-41F4-99CD-9EA049B4EECC}" presName="sibTrans" presStyleCnt="0"/>
      <dgm:spPr/>
    </dgm:pt>
    <dgm:pt modelId="{CDA12A11-6522-46C5-8EB6-C6FA8F5915AD}" type="pres">
      <dgm:prSet presAssocID="{489DC5DA-66E7-4FD1-BCF2-757563B5895A}" presName="composite" presStyleCnt="0"/>
      <dgm:spPr/>
    </dgm:pt>
    <dgm:pt modelId="{98156F31-D8D5-4756-8F2D-C98872BCD271}" type="pres">
      <dgm:prSet presAssocID="{489DC5DA-66E7-4FD1-BCF2-757563B5895A}" presName="ParentText" presStyleLbl="node1" presStyleIdx="3" presStyleCnt="4" custScaleX="242249" custLinFactNeighborX="15694" custLinFactNeighborY="-2651">
        <dgm:presLayoutVars>
          <dgm:chMax val="1"/>
          <dgm:chPref val="1"/>
          <dgm:bulletEnabled val="1"/>
        </dgm:presLayoutVars>
      </dgm:prSet>
      <dgm:spPr/>
    </dgm:pt>
  </dgm:ptLst>
  <dgm:cxnLst>
    <dgm:cxn modelId="{5F714F07-51B3-4474-8C63-F7C76F9A6663}" srcId="{90A255DD-986C-420B-A008-9F7C8D778F27}" destId="{489DC5DA-66E7-4FD1-BCF2-757563B5895A}" srcOrd="3" destOrd="0" parTransId="{D76C2EB4-C7C3-468B-8D5B-68EAC1494366}" sibTransId="{F8D7BEB0-0546-4CE1-8EBC-5209E8BB28E7}"/>
    <dgm:cxn modelId="{5715E667-ED98-4568-AEFE-4359C894BDED}" type="presOf" srcId="{9706840A-5B66-4185-928B-ECBC2C437A8F}" destId="{9D81426C-5CEA-452A-8512-FA3A33ADA4B9}" srcOrd="0" destOrd="0" presId="urn:microsoft.com/office/officeart/2005/8/layout/StepDownProcess"/>
    <dgm:cxn modelId="{6D122598-7ECF-4803-B0DA-B96A50A7F462}" srcId="{90A255DD-986C-420B-A008-9F7C8D778F27}" destId="{AC78EA2E-4692-4392-B267-1B20630AC269}" srcOrd="0" destOrd="0" parTransId="{B9FE671C-2509-4698-9821-1D443952ED0D}" sibTransId="{016BEDDE-FC52-4C16-A267-1917C9969227}"/>
    <dgm:cxn modelId="{D056EEBA-ADAB-41E5-A990-183A2187374F}" type="presOf" srcId="{AC78EA2E-4692-4392-B267-1B20630AC269}" destId="{0574A2CC-0D45-4377-9D3D-6D09D71CA92E}" srcOrd="0" destOrd="0" presId="urn:microsoft.com/office/officeart/2005/8/layout/StepDownProcess"/>
    <dgm:cxn modelId="{8A581CBB-99D0-4612-908B-9AFE23F3F2FB}" type="presOf" srcId="{90A255DD-986C-420B-A008-9F7C8D778F27}" destId="{13D92931-06A0-4D84-9748-7EDD3771E6F4}" srcOrd="0" destOrd="0" presId="urn:microsoft.com/office/officeart/2005/8/layout/StepDownProcess"/>
    <dgm:cxn modelId="{FF8837CE-E639-4213-9886-0F4C370DF12D}" srcId="{90A255DD-986C-420B-A008-9F7C8D778F27}" destId="{9706840A-5B66-4185-928B-ECBC2C437A8F}" srcOrd="2" destOrd="0" parTransId="{466FD933-D089-4077-A668-4F3693C05B2D}" sibTransId="{3CFB756C-C39C-41F4-99CD-9EA049B4EECC}"/>
    <dgm:cxn modelId="{4ED1D5DA-C667-48A8-88DE-C1A5F843758C}" type="presOf" srcId="{489DC5DA-66E7-4FD1-BCF2-757563B5895A}" destId="{98156F31-D8D5-4756-8F2D-C98872BCD271}" srcOrd="0" destOrd="0" presId="urn:microsoft.com/office/officeart/2005/8/layout/StepDownProcess"/>
    <dgm:cxn modelId="{51EBC7EC-9307-43F3-A055-FFE897B0A078}" srcId="{90A255DD-986C-420B-A008-9F7C8D778F27}" destId="{B9BE9E2B-C4C4-4534-A0BC-843F2D371462}" srcOrd="1" destOrd="0" parTransId="{6B38CF64-33B3-4DDE-8534-098DA5F04FF4}" sibTransId="{48D5ED68-EB34-4BEB-8688-B7359EC966F9}"/>
    <dgm:cxn modelId="{4C5C21F5-DD84-4BA6-9AF0-D4F7D4E56D96}" type="presOf" srcId="{B9BE9E2B-C4C4-4534-A0BC-843F2D371462}" destId="{D3502A1E-3E11-4951-AFC4-697B6CB25122}" srcOrd="0" destOrd="0" presId="urn:microsoft.com/office/officeart/2005/8/layout/StepDownProcess"/>
    <dgm:cxn modelId="{02DA603C-B0BA-4CF0-8A74-E2BD9284A3AE}" type="presParOf" srcId="{13D92931-06A0-4D84-9748-7EDD3771E6F4}" destId="{0EB240BB-9F65-4328-B978-03FE3613B8EB}" srcOrd="0" destOrd="0" presId="urn:microsoft.com/office/officeart/2005/8/layout/StepDownProcess"/>
    <dgm:cxn modelId="{9749F9F4-C532-43F6-A2A5-862191E42723}" type="presParOf" srcId="{0EB240BB-9F65-4328-B978-03FE3613B8EB}" destId="{7E55E13E-409B-4A05-9662-E09DA5FB030C}" srcOrd="0" destOrd="0" presId="urn:microsoft.com/office/officeart/2005/8/layout/StepDownProcess"/>
    <dgm:cxn modelId="{CE08974E-5DF6-4C73-9F63-BED0C3CAF264}" type="presParOf" srcId="{0EB240BB-9F65-4328-B978-03FE3613B8EB}" destId="{0574A2CC-0D45-4377-9D3D-6D09D71CA92E}" srcOrd="1" destOrd="0" presId="urn:microsoft.com/office/officeart/2005/8/layout/StepDownProcess"/>
    <dgm:cxn modelId="{16ADB01E-3DB1-4CC9-ADF8-854295A68061}" type="presParOf" srcId="{0EB240BB-9F65-4328-B978-03FE3613B8EB}" destId="{50ACEC82-261F-4A85-AA74-DC023C42588E}" srcOrd="2" destOrd="0" presId="urn:microsoft.com/office/officeart/2005/8/layout/StepDownProcess"/>
    <dgm:cxn modelId="{E51C1A1A-DD10-49D3-A9F6-6B34C020714C}" type="presParOf" srcId="{13D92931-06A0-4D84-9748-7EDD3771E6F4}" destId="{89B65937-6832-444E-AAC2-5A05C3379D13}" srcOrd="1" destOrd="0" presId="urn:microsoft.com/office/officeart/2005/8/layout/StepDownProcess"/>
    <dgm:cxn modelId="{47FD989E-D2E8-462D-A5B5-120CD4DFE554}" type="presParOf" srcId="{13D92931-06A0-4D84-9748-7EDD3771E6F4}" destId="{6A838910-86C6-46D3-893A-45F8AF8B8998}" srcOrd="2" destOrd="0" presId="urn:microsoft.com/office/officeart/2005/8/layout/StepDownProcess"/>
    <dgm:cxn modelId="{E04BF520-36AC-4997-B7AE-FFD2150CF8A7}" type="presParOf" srcId="{6A838910-86C6-46D3-893A-45F8AF8B8998}" destId="{2D2960FE-6D3F-47C8-94D0-2AC0749B0FA5}" srcOrd="0" destOrd="0" presId="urn:microsoft.com/office/officeart/2005/8/layout/StepDownProcess"/>
    <dgm:cxn modelId="{585AFA9E-E383-4B89-8358-D1BA6E7580E1}" type="presParOf" srcId="{6A838910-86C6-46D3-893A-45F8AF8B8998}" destId="{D3502A1E-3E11-4951-AFC4-697B6CB25122}" srcOrd="1" destOrd="0" presId="urn:microsoft.com/office/officeart/2005/8/layout/StepDownProcess"/>
    <dgm:cxn modelId="{261003A6-B378-4639-B2C1-02FADA0EADDC}" type="presParOf" srcId="{6A838910-86C6-46D3-893A-45F8AF8B8998}" destId="{6214F0BE-AD69-4A83-A6E8-A05885B33396}" srcOrd="2" destOrd="0" presId="urn:microsoft.com/office/officeart/2005/8/layout/StepDownProcess"/>
    <dgm:cxn modelId="{BE82EA27-C0B1-44B5-989D-97C050C5CB56}" type="presParOf" srcId="{13D92931-06A0-4D84-9748-7EDD3771E6F4}" destId="{9D8D5A01-54EC-4204-B6B7-2B20CCA4AD05}" srcOrd="3" destOrd="0" presId="urn:microsoft.com/office/officeart/2005/8/layout/StepDownProcess"/>
    <dgm:cxn modelId="{FD5FB3AE-0388-4C58-8329-DF0704612E4E}" type="presParOf" srcId="{13D92931-06A0-4D84-9748-7EDD3771E6F4}" destId="{B9C3D088-24C0-4F5B-80E5-69CAF94901B9}" srcOrd="4" destOrd="0" presId="urn:microsoft.com/office/officeart/2005/8/layout/StepDownProcess"/>
    <dgm:cxn modelId="{DADC99C3-50A1-469F-9948-693E046EC692}" type="presParOf" srcId="{B9C3D088-24C0-4F5B-80E5-69CAF94901B9}" destId="{B29DDA6B-DC52-4015-A519-35D3B8A57C76}" srcOrd="0" destOrd="0" presId="urn:microsoft.com/office/officeart/2005/8/layout/StepDownProcess"/>
    <dgm:cxn modelId="{905D0815-7852-4A7E-AD29-130631F3D5A0}" type="presParOf" srcId="{B9C3D088-24C0-4F5B-80E5-69CAF94901B9}" destId="{9D81426C-5CEA-452A-8512-FA3A33ADA4B9}" srcOrd="1" destOrd="0" presId="urn:microsoft.com/office/officeart/2005/8/layout/StepDownProcess"/>
    <dgm:cxn modelId="{78139BA3-C2D8-42EC-9AC9-1D9D384296AC}" type="presParOf" srcId="{B9C3D088-24C0-4F5B-80E5-69CAF94901B9}" destId="{01F4E074-4C07-48BB-9731-1000920A44A1}" srcOrd="2" destOrd="0" presId="urn:microsoft.com/office/officeart/2005/8/layout/StepDownProcess"/>
    <dgm:cxn modelId="{2A514265-E0ED-4ED2-87E4-F145A9285ABF}" type="presParOf" srcId="{13D92931-06A0-4D84-9748-7EDD3771E6F4}" destId="{8AABB345-2D00-435C-AC0E-799E8AFB2F5C}" srcOrd="5" destOrd="0" presId="urn:microsoft.com/office/officeart/2005/8/layout/StepDownProcess"/>
    <dgm:cxn modelId="{EB9A7D60-8D5E-42BC-8CF7-FC31408434E7}" type="presParOf" srcId="{13D92931-06A0-4D84-9748-7EDD3771E6F4}" destId="{CDA12A11-6522-46C5-8EB6-C6FA8F5915AD}" srcOrd="6" destOrd="0" presId="urn:microsoft.com/office/officeart/2005/8/layout/StepDownProcess"/>
    <dgm:cxn modelId="{105418BE-14E1-42A4-9383-76FE304A9944}" type="presParOf" srcId="{CDA12A11-6522-46C5-8EB6-C6FA8F5915AD}" destId="{98156F31-D8D5-4756-8F2D-C98872BCD271}" srcOrd="0"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B77A566-F135-4B4A-9F43-916753D16A9F}"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D6950FD9-EC59-4B79-A658-30EC652BBB79}">
      <dgm:prSet/>
      <dgm:spPr/>
      <dgm:t>
        <a:bodyPr/>
        <a:lstStyle/>
        <a:p>
          <a:r>
            <a:rPr lang="en-US" dirty="0"/>
            <a:t>Can be physically implemented in 3</a:t>
          </a:r>
          <a:r>
            <a:rPr lang="en-US" baseline="30000" dirty="0"/>
            <a:t>rd</a:t>
          </a:r>
          <a:r>
            <a:rPr lang="en-US" dirty="0"/>
            <a:t> world countries.</a:t>
          </a:r>
        </a:p>
      </dgm:t>
    </dgm:pt>
    <dgm:pt modelId="{ACB67389-604D-4A96-BC4D-8377E19404E2}" type="parTrans" cxnId="{068FE16C-D944-417F-8330-624FC23BBEA1}">
      <dgm:prSet/>
      <dgm:spPr/>
      <dgm:t>
        <a:bodyPr/>
        <a:lstStyle/>
        <a:p>
          <a:endParaRPr lang="en-US"/>
        </a:p>
      </dgm:t>
    </dgm:pt>
    <dgm:pt modelId="{4C92E8A9-1FBE-47D3-AF30-45BB0DB0AB64}" type="sibTrans" cxnId="{068FE16C-D944-417F-8330-624FC23BBEA1}">
      <dgm:prSet/>
      <dgm:spPr/>
      <dgm:t>
        <a:bodyPr/>
        <a:lstStyle/>
        <a:p>
          <a:endParaRPr lang="en-US"/>
        </a:p>
      </dgm:t>
    </dgm:pt>
    <dgm:pt modelId="{2B857C7D-63CD-40F1-B431-06FC34267295}">
      <dgm:prSet/>
      <dgm:spPr/>
      <dgm:t>
        <a:bodyPr/>
        <a:lstStyle/>
        <a:p>
          <a:r>
            <a:rPr lang="en-US"/>
            <a:t>Can be used in space project.</a:t>
          </a:r>
        </a:p>
      </dgm:t>
    </dgm:pt>
    <dgm:pt modelId="{70C1A777-EC22-4D0C-8B36-EA27B5A33C07}" type="parTrans" cxnId="{3B56515E-4E15-4F88-B7E5-52E225A789DE}">
      <dgm:prSet/>
      <dgm:spPr/>
      <dgm:t>
        <a:bodyPr/>
        <a:lstStyle/>
        <a:p>
          <a:endParaRPr lang="en-US"/>
        </a:p>
      </dgm:t>
    </dgm:pt>
    <dgm:pt modelId="{B067B0B7-9511-4416-A222-DB745D95737F}" type="sibTrans" cxnId="{3B56515E-4E15-4F88-B7E5-52E225A789DE}">
      <dgm:prSet/>
      <dgm:spPr/>
      <dgm:t>
        <a:bodyPr/>
        <a:lstStyle/>
        <a:p>
          <a:endParaRPr lang="en-US"/>
        </a:p>
      </dgm:t>
    </dgm:pt>
    <dgm:pt modelId="{FD2F5E93-DF3B-4A70-8C34-B089BA4BE84A}">
      <dgm:prSet/>
      <dgm:spPr/>
      <dgm:t>
        <a:bodyPr/>
        <a:lstStyle/>
        <a:p>
          <a:r>
            <a:rPr lang="en-US"/>
            <a:t>Easy cultivation can be done in water prone areas.</a:t>
          </a:r>
        </a:p>
      </dgm:t>
    </dgm:pt>
    <dgm:pt modelId="{67B82DB3-A2C8-4A89-A10B-508CD3BD6926}" type="parTrans" cxnId="{CFA46317-B94A-465A-9ABD-4E8CD29FC097}">
      <dgm:prSet/>
      <dgm:spPr/>
      <dgm:t>
        <a:bodyPr/>
        <a:lstStyle/>
        <a:p>
          <a:endParaRPr lang="en-US"/>
        </a:p>
      </dgm:t>
    </dgm:pt>
    <dgm:pt modelId="{555581D4-09DE-47C0-9E63-AFB2271EB39D}" type="sibTrans" cxnId="{CFA46317-B94A-465A-9ABD-4E8CD29FC097}">
      <dgm:prSet/>
      <dgm:spPr/>
      <dgm:t>
        <a:bodyPr/>
        <a:lstStyle/>
        <a:p>
          <a:endParaRPr lang="en-US"/>
        </a:p>
      </dgm:t>
    </dgm:pt>
    <dgm:pt modelId="{588BD14F-172E-498A-B9D2-876F97D4CC47}" type="pres">
      <dgm:prSet presAssocID="{6B77A566-F135-4B4A-9F43-916753D16A9F}" presName="root" presStyleCnt="0">
        <dgm:presLayoutVars>
          <dgm:dir/>
          <dgm:resizeHandles val="exact"/>
        </dgm:presLayoutVars>
      </dgm:prSet>
      <dgm:spPr/>
    </dgm:pt>
    <dgm:pt modelId="{4E96AC89-1F33-4002-8D0E-CB20FE08CD20}" type="pres">
      <dgm:prSet presAssocID="{D6950FD9-EC59-4B79-A658-30EC652BBB79}" presName="compNode" presStyleCnt="0"/>
      <dgm:spPr/>
    </dgm:pt>
    <dgm:pt modelId="{C2F565C6-877E-48C7-8E77-C87F4999859D}" type="pres">
      <dgm:prSet presAssocID="{D6950FD9-EC59-4B79-A658-30EC652BBB79}" presName="bgRect" presStyleLbl="bgShp" presStyleIdx="0" presStyleCnt="3"/>
      <dgm:spPr/>
    </dgm:pt>
    <dgm:pt modelId="{7D1D8A63-68CD-4BA7-8F8E-35D7479F9E8E}" type="pres">
      <dgm:prSet presAssocID="{D6950FD9-EC59-4B79-A658-30EC652BBB7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arth Globe Europe-Africa"/>
        </a:ext>
      </dgm:extLst>
    </dgm:pt>
    <dgm:pt modelId="{05EB1044-180E-4F22-B4C4-7102CAE3AB92}" type="pres">
      <dgm:prSet presAssocID="{D6950FD9-EC59-4B79-A658-30EC652BBB79}" presName="spaceRect" presStyleCnt="0"/>
      <dgm:spPr/>
    </dgm:pt>
    <dgm:pt modelId="{A359F346-E8DF-4A91-A086-8BD14F2945D4}" type="pres">
      <dgm:prSet presAssocID="{D6950FD9-EC59-4B79-A658-30EC652BBB79}" presName="parTx" presStyleLbl="revTx" presStyleIdx="0" presStyleCnt="3">
        <dgm:presLayoutVars>
          <dgm:chMax val="0"/>
          <dgm:chPref val="0"/>
        </dgm:presLayoutVars>
      </dgm:prSet>
      <dgm:spPr/>
    </dgm:pt>
    <dgm:pt modelId="{0FD5A542-FE3F-498C-95D6-A58C7AE17A68}" type="pres">
      <dgm:prSet presAssocID="{4C92E8A9-1FBE-47D3-AF30-45BB0DB0AB64}" presName="sibTrans" presStyleCnt="0"/>
      <dgm:spPr/>
    </dgm:pt>
    <dgm:pt modelId="{A2F3E316-9074-4ECA-BF52-D56976CD1E73}" type="pres">
      <dgm:prSet presAssocID="{2B857C7D-63CD-40F1-B431-06FC34267295}" presName="compNode" presStyleCnt="0"/>
      <dgm:spPr/>
    </dgm:pt>
    <dgm:pt modelId="{00C04653-6FAC-4836-BA1B-62D0F2171413}" type="pres">
      <dgm:prSet presAssocID="{2B857C7D-63CD-40F1-B431-06FC34267295}" presName="bgRect" presStyleLbl="bgShp" presStyleIdx="1" presStyleCnt="3"/>
      <dgm:spPr/>
    </dgm:pt>
    <dgm:pt modelId="{660D304D-AD9A-49EF-A168-EEA42CDC0226}" type="pres">
      <dgm:prSet presAssocID="{2B857C7D-63CD-40F1-B431-06FC3426729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stronaut"/>
        </a:ext>
      </dgm:extLst>
    </dgm:pt>
    <dgm:pt modelId="{DA617FE0-10A3-471C-8C83-C713DB9B03E8}" type="pres">
      <dgm:prSet presAssocID="{2B857C7D-63CD-40F1-B431-06FC34267295}" presName="spaceRect" presStyleCnt="0"/>
      <dgm:spPr/>
    </dgm:pt>
    <dgm:pt modelId="{C0864BE6-E1DE-4964-9ACD-C54C975669C0}" type="pres">
      <dgm:prSet presAssocID="{2B857C7D-63CD-40F1-B431-06FC34267295}" presName="parTx" presStyleLbl="revTx" presStyleIdx="1" presStyleCnt="3">
        <dgm:presLayoutVars>
          <dgm:chMax val="0"/>
          <dgm:chPref val="0"/>
        </dgm:presLayoutVars>
      </dgm:prSet>
      <dgm:spPr/>
    </dgm:pt>
    <dgm:pt modelId="{B91537D1-294D-4CC5-B97B-C03C752DD2F3}" type="pres">
      <dgm:prSet presAssocID="{B067B0B7-9511-4416-A222-DB745D95737F}" presName="sibTrans" presStyleCnt="0"/>
      <dgm:spPr/>
    </dgm:pt>
    <dgm:pt modelId="{AC19E7DE-E24F-48FD-A052-A51ED4645BEE}" type="pres">
      <dgm:prSet presAssocID="{FD2F5E93-DF3B-4A70-8C34-B089BA4BE84A}" presName="compNode" presStyleCnt="0"/>
      <dgm:spPr/>
    </dgm:pt>
    <dgm:pt modelId="{F49F8CAF-61C8-48B7-B838-E007D40DD043}" type="pres">
      <dgm:prSet presAssocID="{FD2F5E93-DF3B-4A70-8C34-B089BA4BE84A}" presName="bgRect" presStyleLbl="bgShp" presStyleIdx="2" presStyleCnt="3"/>
      <dgm:spPr/>
    </dgm:pt>
    <dgm:pt modelId="{8FCF6CFE-97A9-437A-831F-2EC4E0458264}" type="pres">
      <dgm:prSet presAssocID="{FD2F5E93-DF3B-4A70-8C34-B089BA4BE84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ucculent"/>
        </a:ext>
      </dgm:extLst>
    </dgm:pt>
    <dgm:pt modelId="{BAE6369A-AA8C-4D49-A9DA-EAB09B2FD7C7}" type="pres">
      <dgm:prSet presAssocID="{FD2F5E93-DF3B-4A70-8C34-B089BA4BE84A}" presName="spaceRect" presStyleCnt="0"/>
      <dgm:spPr/>
    </dgm:pt>
    <dgm:pt modelId="{6A14F323-E6E3-4CF0-AC71-6B6B67213C27}" type="pres">
      <dgm:prSet presAssocID="{FD2F5E93-DF3B-4A70-8C34-B089BA4BE84A}" presName="parTx" presStyleLbl="revTx" presStyleIdx="2" presStyleCnt="3">
        <dgm:presLayoutVars>
          <dgm:chMax val="0"/>
          <dgm:chPref val="0"/>
        </dgm:presLayoutVars>
      </dgm:prSet>
      <dgm:spPr/>
    </dgm:pt>
  </dgm:ptLst>
  <dgm:cxnLst>
    <dgm:cxn modelId="{EAA02001-FDDF-4DE2-A57A-47CF55E3E381}" type="presOf" srcId="{6B77A566-F135-4B4A-9F43-916753D16A9F}" destId="{588BD14F-172E-498A-B9D2-876F97D4CC47}" srcOrd="0" destOrd="0" presId="urn:microsoft.com/office/officeart/2018/2/layout/IconVerticalSolidList"/>
    <dgm:cxn modelId="{135E100A-0FF2-4B94-A39D-C9BD28622AFA}" type="presOf" srcId="{D6950FD9-EC59-4B79-A658-30EC652BBB79}" destId="{A359F346-E8DF-4A91-A086-8BD14F2945D4}" srcOrd="0" destOrd="0" presId="urn:microsoft.com/office/officeart/2018/2/layout/IconVerticalSolidList"/>
    <dgm:cxn modelId="{CFA46317-B94A-465A-9ABD-4E8CD29FC097}" srcId="{6B77A566-F135-4B4A-9F43-916753D16A9F}" destId="{FD2F5E93-DF3B-4A70-8C34-B089BA4BE84A}" srcOrd="2" destOrd="0" parTransId="{67B82DB3-A2C8-4A89-A10B-508CD3BD6926}" sibTransId="{555581D4-09DE-47C0-9E63-AFB2271EB39D}"/>
    <dgm:cxn modelId="{3B56515E-4E15-4F88-B7E5-52E225A789DE}" srcId="{6B77A566-F135-4B4A-9F43-916753D16A9F}" destId="{2B857C7D-63CD-40F1-B431-06FC34267295}" srcOrd="1" destOrd="0" parTransId="{70C1A777-EC22-4D0C-8B36-EA27B5A33C07}" sibTransId="{B067B0B7-9511-4416-A222-DB745D95737F}"/>
    <dgm:cxn modelId="{C3837646-0440-499C-B564-9CE6F9176B4D}" type="presOf" srcId="{FD2F5E93-DF3B-4A70-8C34-B089BA4BE84A}" destId="{6A14F323-E6E3-4CF0-AC71-6B6B67213C27}" srcOrd="0" destOrd="0" presId="urn:microsoft.com/office/officeart/2018/2/layout/IconVerticalSolidList"/>
    <dgm:cxn modelId="{068FE16C-D944-417F-8330-624FC23BBEA1}" srcId="{6B77A566-F135-4B4A-9F43-916753D16A9F}" destId="{D6950FD9-EC59-4B79-A658-30EC652BBB79}" srcOrd="0" destOrd="0" parTransId="{ACB67389-604D-4A96-BC4D-8377E19404E2}" sibTransId="{4C92E8A9-1FBE-47D3-AF30-45BB0DB0AB64}"/>
    <dgm:cxn modelId="{6FA3D6DB-CFD7-440F-9620-9ECC1FE8B947}" type="presOf" srcId="{2B857C7D-63CD-40F1-B431-06FC34267295}" destId="{C0864BE6-E1DE-4964-9ACD-C54C975669C0}" srcOrd="0" destOrd="0" presId="urn:microsoft.com/office/officeart/2018/2/layout/IconVerticalSolidList"/>
    <dgm:cxn modelId="{A66045EC-83A7-4A26-8967-02F19AC90A0F}" type="presParOf" srcId="{588BD14F-172E-498A-B9D2-876F97D4CC47}" destId="{4E96AC89-1F33-4002-8D0E-CB20FE08CD20}" srcOrd="0" destOrd="0" presId="urn:microsoft.com/office/officeart/2018/2/layout/IconVerticalSolidList"/>
    <dgm:cxn modelId="{A46EFEF6-CDF1-48C9-8F36-81EEC230C2D8}" type="presParOf" srcId="{4E96AC89-1F33-4002-8D0E-CB20FE08CD20}" destId="{C2F565C6-877E-48C7-8E77-C87F4999859D}" srcOrd="0" destOrd="0" presId="urn:microsoft.com/office/officeart/2018/2/layout/IconVerticalSolidList"/>
    <dgm:cxn modelId="{C13845C5-DE34-4419-8BFB-8C8B3D759AAB}" type="presParOf" srcId="{4E96AC89-1F33-4002-8D0E-CB20FE08CD20}" destId="{7D1D8A63-68CD-4BA7-8F8E-35D7479F9E8E}" srcOrd="1" destOrd="0" presId="urn:microsoft.com/office/officeart/2018/2/layout/IconVerticalSolidList"/>
    <dgm:cxn modelId="{07E056B3-FF9C-4C1D-B867-222FE467FE91}" type="presParOf" srcId="{4E96AC89-1F33-4002-8D0E-CB20FE08CD20}" destId="{05EB1044-180E-4F22-B4C4-7102CAE3AB92}" srcOrd="2" destOrd="0" presId="urn:microsoft.com/office/officeart/2018/2/layout/IconVerticalSolidList"/>
    <dgm:cxn modelId="{A5A85B4F-321C-4D75-90C6-D92232178DEB}" type="presParOf" srcId="{4E96AC89-1F33-4002-8D0E-CB20FE08CD20}" destId="{A359F346-E8DF-4A91-A086-8BD14F2945D4}" srcOrd="3" destOrd="0" presId="urn:microsoft.com/office/officeart/2018/2/layout/IconVerticalSolidList"/>
    <dgm:cxn modelId="{C6280B27-37D0-40E9-97B4-0223258CC127}" type="presParOf" srcId="{588BD14F-172E-498A-B9D2-876F97D4CC47}" destId="{0FD5A542-FE3F-498C-95D6-A58C7AE17A68}" srcOrd="1" destOrd="0" presId="urn:microsoft.com/office/officeart/2018/2/layout/IconVerticalSolidList"/>
    <dgm:cxn modelId="{7909BA93-28C5-485F-8899-DCD5F7DF0113}" type="presParOf" srcId="{588BD14F-172E-498A-B9D2-876F97D4CC47}" destId="{A2F3E316-9074-4ECA-BF52-D56976CD1E73}" srcOrd="2" destOrd="0" presId="urn:microsoft.com/office/officeart/2018/2/layout/IconVerticalSolidList"/>
    <dgm:cxn modelId="{0FEA0975-602C-496C-822E-F3432FC4C5D0}" type="presParOf" srcId="{A2F3E316-9074-4ECA-BF52-D56976CD1E73}" destId="{00C04653-6FAC-4836-BA1B-62D0F2171413}" srcOrd="0" destOrd="0" presId="urn:microsoft.com/office/officeart/2018/2/layout/IconVerticalSolidList"/>
    <dgm:cxn modelId="{F68C1D4C-784A-448B-A683-488BEBA7AF9C}" type="presParOf" srcId="{A2F3E316-9074-4ECA-BF52-D56976CD1E73}" destId="{660D304D-AD9A-49EF-A168-EEA42CDC0226}" srcOrd="1" destOrd="0" presId="urn:microsoft.com/office/officeart/2018/2/layout/IconVerticalSolidList"/>
    <dgm:cxn modelId="{848BB852-DDF9-4E24-88FC-88D6310B64C1}" type="presParOf" srcId="{A2F3E316-9074-4ECA-BF52-D56976CD1E73}" destId="{DA617FE0-10A3-471C-8C83-C713DB9B03E8}" srcOrd="2" destOrd="0" presId="urn:microsoft.com/office/officeart/2018/2/layout/IconVerticalSolidList"/>
    <dgm:cxn modelId="{66EFACF6-9EF4-4F07-AA15-ECFB4E4C618D}" type="presParOf" srcId="{A2F3E316-9074-4ECA-BF52-D56976CD1E73}" destId="{C0864BE6-E1DE-4964-9ACD-C54C975669C0}" srcOrd="3" destOrd="0" presId="urn:microsoft.com/office/officeart/2018/2/layout/IconVerticalSolidList"/>
    <dgm:cxn modelId="{E0BF7CCF-5CF4-44AF-AFBE-3AFCAFA614CB}" type="presParOf" srcId="{588BD14F-172E-498A-B9D2-876F97D4CC47}" destId="{B91537D1-294D-4CC5-B97B-C03C752DD2F3}" srcOrd="3" destOrd="0" presId="urn:microsoft.com/office/officeart/2018/2/layout/IconVerticalSolidList"/>
    <dgm:cxn modelId="{22CED2ED-F76F-4BF7-BA7F-0A16CACA54AF}" type="presParOf" srcId="{588BD14F-172E-498A-B9D2-876F97D4CC47}" destId="{AC19E7DE-E24F-48FD-A052-A51ED4645BEE}" srcOrd="4" destOrd="0" presId="urn:microsoft.com/office/officeart/2018/2/layout/IconVerticalSolidList"/>
    <dgm:cxn modelId="{D324E070-4004-46D5-87E9-9CEF10872150}" type="presParOf" srcId="{AC19E7DE-E24F-48FD-A052-A51ED4645BEE}" destId="{F49F8CAF-61C8-48B7-B838-E007D40DD043}" srcOrd="0" destOrd="0" presId="urn:microsoft.com/office/officeart/2018/2/layout/IconVerticalSolidList"/>
    <dgm:cxn modelId="{0F148AA0-4922-4AAD-8CC1-C9B36C2791B0}" type="presParOf" srcId="{AC19E7DE-E24F-48FD-A052-A51ED4645BEE}" destId="{8FCF6CFE-97A9-437A-831F-2EC4E0458264}" srcOrd="1" destOrd="0" presId="urn:microsoft.com/office/officeart/2018/2/layout/IconVerticalSolidList"/>
    <dgm:cxn modelId="{0EA0B385-6387-4507-9AA3-49BBA93F3773}" type="presParOf" srcId="{AC19E7DE-E24F-48FD-A052-A51ED4645BEE}" destId="{BAE6369A-AA8C-4D49-A9DA-EAB09B2FD7C7}" srcOrd="2" destOrd="0" presId="urn:microsoft.com/office/officeart/2018/2/layout/IconVerticalSolidList"/>
    <dgm:cxn modelId="{BD943217-77A5-4ED2-94DD-59C4DFB493B4}" type="presParOf" srcId="{AC19E7DE-E24F-48FD-A052-A51ED4645BEE}" destId="{6A14F323-E6E3-4CF0-AC71-6B6B67213C27}"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8B0A05-EECE-402E-A018-469C5E97C672}">
      <dsp:nvSpPr>
        <dsp:cNvPr id="0" name=""/>
        <dsp:cNvSpPr/>
      </dsp:nvSpPr>
      <dsp:spPr>
        <a:xfrm>
          <a:off x="0" y="689"/>
          <a:ext cx="6454951"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05F1599-F382-40AC-B5F0-C1E66BECAE11}">
      <dsp:nvSpPr>
        <dsp:cNvPr id="0" name=""/>
        <dsp:cNvSpPr/>
      </dsp:nvSpPr>
      <dsp:spPr>
        <a:xfrm>
          <a:off x="0" y="689"/>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latin typeface="Times New Roman" panose="02020603050405020304" pitchFamily="18" charset="0"/>
              <a:cs typeface="Times New Roman" panose="02020603050405020304" pitchFamily="18" charset="0"/>
            </a:rPr>
            <a:t>Introduction</a:t>
          </a:r>
          <a:endParaRPr lang="en-US" sz="2000" kern="1200" dirty="0"/>
        </a:p>
      </dsp:txBody>
      <dsp:txXfrm>
        <a:off x="0" y="689"/>
        <a:ext cx="6454951" cy="434502"/>
      </dsp:txXfrm>
    </dsp:sp>
    <dsp:sp modelId="{61480B72-ADF2-43D7-8A79-1D2314FE33CA}">
      <dsp:nvSpPr>
        <dsp:cNvPr id="0" name=""/>
        <dsp:cNvSpPr/>
      </dsp:nvSpPr>
      <dsp:spPr>
        <a:xfrm>
          <a:off x="0" y="435192"/>
          <a:ext cx="6454951" cy="0"/>
        </a:xfrm>
        <a:prstGeom prst="line">
          <a:avLst/>
        </a:prstGeom>
        <a:solidFill>
          <a:schemeClr val="accent2">
            <a:hueOff val="3253"/>
            <a:satOff val="-2240"/>
            <a:lumOff val="-572"/>
            <a:alphaOff val="0"/>
          </a:schemeClr>
        </a:solidFill>
        <a:ln w="15875" cap="flat" cmpd="sng" algn="ctr">
          <a:solidFill>
            <a:schemeClr val="accent2">
              <a:hueOff val="3253"/>
              <a:satOff val="-2240"/>
              <a:lumOff val="-57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7E5941A-F753-424E-BFC9-6466205AE6BA}">
      <dsp:nvSpPr>
        <dsp:cNvPr id="0" name=""/>
        <dsp:cNvSpPr/>
      </dsp:nvSpPr>
      <dsp:spPr>
        <a:xfrm>
          <a:off x="0" y="435192"/>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Literature Survey</a:t>
          </a:r>
        </a:p>
      </dsp:txBody>
      <dsp:txXfrm>
        <a:off x="0" y="435192"/>
        <a:ext cx="6454951" cy="434502"/>
      </dsp:txXfrm>
    </dsp:sp>
    <dsp:sp modelId="{521D433E-2E04-4499-94CA-B655F70F1A3F}">
      <dsp:nvSpPr>
        <dsp:cNvPr id="0" name=""/>
        <dsp:cNvSpPr/>
      </dsp:nvSpPr>
      <dsp:spPr>
        <a:xfrm>
          <a:off x="0" y="869694"/>
          <a:ext cx="6454951" cy="0"/>
        </a:xfrm>
        <a:prstGeom prst="line">
          <a:avLst/>
        </a:prstGeom>
        <a:solidFill>
          <a:schemeClr val="accent2">
            <a:hueOff val="6506"/>
            <a:satOff val="-4479"/>
            <a:lumOff val="-1144"/>
            <a:alphaOff val="0"/>
          </a:schemeClr>
        </a:solidFill>
        <a:ln w="15875" cap="flat" cmpd="sng" algn="ctr">
          <a:solidFill>
            <a:schemeClr val="accent2">
              <a:hueOff val="6506"/>
              <a:satOff val="-4479"/>
              <a:lumOff val="-114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14BDB4-EC78-4022-918D-8C6748211CF0}">
      <dsp:nvSpPr>
        <dsp:cNvPr id="0" name=""/>
        <dsp:cNvSpPr/>
      </dsp:nvSpPr>
      <dsp:spPr>
        <a:xfrm>
          <a:off x="0" y="869694"/>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Problem Statement</a:t>
          </a:r>
        </a:p>
      </dsp:txBody>
      <dsp:txXfrm>
        <a:off x="0" y="869694"/>
        <a:ext cx="6454951" cy="434502"/>
      </dsp:txXfrm>
    </dsp:sp>
    <dsp:sp modelId="{05926533-18E3-4860-B9EB-306CBB0ADC50}">
      <dsp:nvSpPr>
        <dsp:cNvPr id="0" name=""/>
        <dsp:cNvSpPr/>
      </dsp:nvSpPr>
      <dsp:spPr>
        <a:xfrm>
          <a:off x="0" y="1304197"/>
          <a:ext cx="6454951" cy="0"/>
        </a:xfrm>
        <a:prstGeom prst="line">
          <a:avLst/>
        </a:prstGeom>
        <a:solidFill>
          <a:schemeClr val="accent2">
            <a:hueOff val="9759"/>
            <a:satOff val="-6719"/>
            <a:lumOff val="-1716"/>
            <a:alphaOff val="0"/>
          </a:schemeClr>
        </a:solidFill>
        <a:ln w="15875" cap="flat" cmpd="sng" algn="ctr">
          <a:solidFill>
            <a:schemeClr val="accent2">
              <a:hueOff val="9759"/>
              <a:satOff val="-6719"/>
              <a:lumOff val="-171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FFAAAB7-A377-455F-803D-0E44787828E7}">
      <dsp:nvSpPr>
        <dsp:cNvPr id="0" name=""/>
        <dsp:cNvSpPr/>
      </dsp:nvSpPr>
      <dsp:spPr>
        <a:xfrm>
          <a:off x="0" y="1304197"/>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Challenges</a:t>
          </a:r>
        </a:p>
      </dsp:txBody>
      <dsp:txXfrm>
        <a:off x="0" y="1304197"/>
        <a:ext cx="6454951" cy="434502"/>
      </dsp:txXfrm>
    </dsp:sp>
    <dsp:sp modelId="{75BEDA1C-5A6C-46A9-BDA5-51DE46FC250B}">
      <dsp:nvSpPr>
        <dsp:cNvPr id="0" name=""/>
        <dsp:cNvSpPr/>
      </dsp:nvSpPr>
      <dsp:spPr>
        <a:xfrm>
          <a:off x="0" y="1738699"/>
          <a:ext cx="6454951" cy="0"/>
        </a:xfrm>
        <a:prstGeom prst="line">
          <a:avLst/>
        </a:prstGeom>
        <a:solidFill>
          <a:schemeClr val="accent2">
            <a:hueOff val="13013"/>
            <a:satOff val="-8959"/>
            <a:lumOff val="-2288"/>
            <a:alphaOff val="0"/>
          </a:schemeClr>
        </a:solidFill>
        <a:ln w="15875" cap="flat" cmpd="sng" algn="ctr">
          <a:solidFill>
            <a:schemeClr val="accent2">
              <a:hueOff val="13013"/>
              <a:satOff val="-8959"/>
              <a:lumOff val="-228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16BADC-A1E8-40C8-84BB-155B7381EE59}">
      <dsp:nvSpPr>
        <dsp:cNvPr id="0" name=""/>
        <dsp:cNvSpPr/>
      </dsp:nvSpPr>
      <dsp:spPr>
        <a:xfrm>
          <a:off x="0" y="1738699"/>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Objectives</a:t>
          </a:r>
        </a:p>
      </dsp:txBody>
      <dsp:txXfrm>
        <a:off x="0" y="1738699"/>
        <a:ext cx="6454951" cy="434502"/>
      </dsp:txXfrm>
    </dsp:sp>
    <dsp:sp modelId="{8AB3DBBB-B572-4DEE-A447-D02E681AC737}">
      <dsp:nvSpPr>
        <dsp:cNvPr id="0" name=""/>
        <dsp:cNvSpPr/>
      </dsp:nvSpPr>
      <dsp:spPr>
        <a:xfrm>
          <a:off x="0" y="2173202"/>
          <a:ext cx="6454951" cy="0"/>
        </a:xfrm>
        <a:prstGeom prst="line">
          <a:avLst/>
        </a:prstGeom>
        <a:solidFill>
          <a:schemeClr val="accent2">
            <a:hueOff val="16266"/>
            <a:satOff val="-11198"/>
            <a:lumOff val="-2860"/>
            <a:alphaOff val="0"/>
          </a:schemeClr>
        </a:solidFill>
        <a:ln w="15875" cap="flat" cmpd="sng" algn="ctr">
          <a:solidFill>
            <a:schemeClr val="accent2">
              <a:hueOff val="16266"/>
              <a:satOff val="-11198"/>
              <a:lumOff val="-286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BC527E2-B76A-4D76-BF43-FD23BF4CE5E3}">
      <dsp:nvSpPr>
        <dsp:cNvPr id="0" name=""/>
        <dsp:cNvSpPr/>
      </dsp:nvSpPr>
      <dsp:spPr>
        <a:xfrm>
          <a:off x="0" y="2173202"/>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Proposed Methodology</a:t>
          </a:r>
        </a:p>
      </dsp:txBody>
      <dsp:txXfrm>
        <a:off x="0" y="2173202"/>
        <a:ext cx="6454951" cy="434502"/>
      </dsp:txXfrm>
    </dsp:sp>
    <dsp:sp modelId="{65A2AE85-1911-4629-8DD8-A432F235B4AD}">
      <dsp:nvSpPr>
        <dsp:cNvPr id="0" name=""/>
        <dsp:cNvSpPr/>
      </dsp:nvSpPr>
      <dsp:spPr>
        <a:xfrm>
          <a:off x="0" y="2607704"/>
          <a:ext cx="6454951" cy="0"/>
        </a:xfrm>
        <a:prstGeom prst="line">
          <a:avLst/>
        </a:prstGeom>
        <a:solidFill>
          <a:schemeClr val="accent2">
            <a:hueOff val="19519"/>
            <a:satOff val="-13438"/>
            <a:lumOff val="-3431"/>
            <a:alphaOff val="0"/>
          </a:schemeClr>
        </a:solidFill>
        <a:ln w="15875" cap="flat" cmpd="sng" algn="ctr">
          <a:solidFill>
            <a:schemeClr val="accent2">
              <a:hueOff val="19519"/>
              <a:satOff val="-13438"/>
              <a:lumOff val="-343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3B4B64C-6E55-4944-B09F-D1327F762A5C}">
      <dsp:nvSpPr>
        <dsp:cNvPr id="0" name=""/>
        <dsp:cNvSpPr/>
      </dsp:nvSpPr>
      <dsp:spPr>
        <a:xfrm>
          <a:off x="0" y="2607704"/>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Block</a:t>
          </a:r>
          <a:r>
            <a:rPr lang="en-US" sz="2000" kern="1200" baseline="0" dirty="0">
              <a:latin typeface="Times New Roman" panose="02020603050405020304" pitchFamily="18" charset="0"/>
              <a:cs typeface="Times New Roman" panose="02020603050405020304" pitchFamily="18" charset="0"/>
            </a:rPr>
            <a:t> diagram</a:t>
          </a:r>
          <a:endParaRPr lang="en-US" sz="2000" kern="1200" dirty="0">
            <a:latin typeface="Times New Roman" panose="02020603050405020304" pitchFamily="18" charset="0"/>
            <a:cs typeface="Times New Roman" panose="02020603050405020304" pitchFamily="18" charset="0"/>
          </a:endParaRPr>
        </a:p>
      </dsp:txBody>
      <dsp:txXfrm>
        <a:off x="0" y="2607704"/>
        <a:ext cx="6454951" cy="434502"/>
      </dsp:txXfrm>
    </dsp:sp>
    <dsp:sp modelId="{DDC517BE-C113-4B33-8427-A2C09236CD2D}">
      <dsp:nvSpPr>
        <dsp:cNvPr id="0" name=""/>
        <dsp:cNvSpPr/>
      </dsp:nvSpPr>
      <dsp:spPr>
        <a:xfrm>
          <a:off x="0" y="3042207"/>
          <a:ext cx="6454951" cy="0"/>
        </a:xfrm>
        <a:prstGeom prst="line">
          <a:avLst/>
        </a:prstGeom>
        <a:solidFill>
          <a:schemeClr val="accent2">
            <a:hueOff val="22772"/>
            <a:satOff val="-15678"/>
            <a:lumOff val="-4003"/>
            <a:alphaOff val="0"/>
          </a:schemeClr>
        </a:solidFill>
        <a:ln w="15875" cap="flat" cmpd="sng" algn="ctr">
          <a:solidFill>
            <a:schemeClr val="accent2">
              <a:hueOff val="22772"/>
              <a:satOff val="-15678"/>
              <a:lumOff val="-400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7DD5983-2E77-4ADD-97BD-67353CD9296A}">
      <dsp:nvSpPr>
        <dsp:cNvPr id="0" name=""/>
        <dsp:cNvSpPr/>
      </dsp:nvSpPr>
      <dsp:spPr>
        <a:xfrm>
          <a:off x="0" y="3042207"/>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Flowchart</a:t>
          </a:r>
        </a:p>
      </dsp:txBody>
      <dsp:txXfrm>
        <a:off x="0" y="3042207"/>
        <a:ext cx="6454951" cy="434502"/>
      </dsp:txXfrm>
    </dsp:sp>
    <dsp:sp modelId="{B5125380-3C7D-4C36-960E-D8990AC1961F}">
      <dsp:nvSpPr>
        <dsp:cNvPr id="0" name=""/>
        <dsp:cNvSpPr/>
      </dsp:nvSpPr>
      <dsp:spPr>
        <a:xfrm>
          <a:off x="0" y="3476709"/>
          <a:ext cx="6454951" cy="0"/>
        </a:xfrm>
        <a:prstGeom prst="line">
          <a:avLst/>
        </a:prstGeom>
        <a:solidFill>
          <a:schemeClr val="accent2">
            <a:hueOff val="26025"/>
            <a:satOff val="-17917"/>
            <a:lumOff val="-4575"/>
            <a:alphaOff val="0"/>
          </a:schemeClr>
        </a:solidFill>
        <a:ln w="15875" cap="flat" cmpd="sng" algn="ctr">
          <a:solidFill>
            <a:schemeClr val="accent2">
              <a:hueOff val="26025"/>
              <a:satOff val="-17917"/>
              <a:lumOff val="-457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6A05697-B806-427C-9355-CC3CC8933E01}">
      <dsp:nvSpPr>
        <dsp:cNvPr id="0" name=""/>
        <dsp:cNvSpPr/>
      </dsp:nvSpPr>
      <dsp:spPr>
        <a:xfrm>
          <a:off x="0" y="3476709"/>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Stages of the work</a:t>
          </a:r>
        </a:p>
      </dsp:txBody>
      <dsp:txXfrm>
        <a:off x="0" y="3476709"/>
        <a:ext cx="6454951" cy="434502"/>
      </dsp:txXfrm>
    </dsp:sp>
    <dsp:sp modelId="{A4417A67-9F3B-412C-92F6-5456EE51EB9A}">
      <dsp:nvSpPr>
        <dsp:cNvPr id="0" name=""/>
        <dsp:cNvSpPr/>
      </dsp:nvSpPr>
      <dsp:spPr>
        <a:xfrm>
          <a:off x="0" y="3911212"/>
          <a:ext cx="6454951" cy="0"/>
        </a:xfrm>
        <a:prstGeom prst="line">
          <a:avLst/>
        </a:prstGeom>
        <a:solidFill>
          <a:schemeClr val="accent2">
            <a:hueOff val="29278"/>
            <a:satOff val="-20157"/>
            <a:lumOff val="-5147"/>
            <a:alphaOff val="0"/>
          </a:schemeClr>
        </a:solidFill>
        <a:ln w="15875" cap="flat" cmpd="sng" algn="ctr">
          <a:solidFill>
            <a:schemeClr val="accent2">
              <a:hueOff val="29278"/>
              <a:satOff val="-20157"/>
              <a:lumOff val="-514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63974D-9C1E-4020-B0A8-7EDA5FBBADF0}">
      <dsp:nvSpPr>
        <dsp:cNvPr id="0" name=""/>
        <dsp:cNvSpPr/>
      </dsp:nvSpPr>
      <dsp:spPr>
        <a:xfrm>
          <a:off x="0" y="3911212"/>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Results</a:t>
          </a:r>
        </a:p>
      </dsp:txBody>
      <dsp:txXfrm>
        <a:off x="0" y="3911212"/>
        <a:ext cx="6454951" cy="434502"/>
      </dsp:txXfrm>
    </dsp:sp>
    <dsp:sp modelId="{D74030AA-197B-4D2C-8451-142728EAF1AD}">
      <dsp:nvSpPr>
        <dsp:cNvPr id="0" name=""/>
        <dsp:cNvSpPr/>
      </dsp:nvSpPr>
      <dsp:spPr>
        <a:xfrm>
          <a:off x="0" y="4345714"/>
          <a:ext cx="6454951" cy="0"/>
        </a:xfrm>
        <a:prstGeom prst="line">
          <a:avLst/>
        </a:prstGeom>
        <a:solidFill>
          <a:schemeClr val="accent2">
            <a:hueOff val="32532"/>
            <a:satOff val="-22397"/>
            <a:lumOff val="-5719"/>
            <a:alphaOff val="0"/>
          </a:schemeClr>
        </a:solidFill>
        <a:ln w="15875" cap="flat" cmpd="sng" algn="ctr">
          <a:solidFill>
            <a:schemeClr val="accent2">
              <a:hueOff val="32532"/>
              <a:satOff val="-22397"/>
              <a:lumOff val="-571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57CAF9D-6339-4D0C-833E-D8C6DDD07104}">
      <dsp:nvSpPr>
        <dsp:cNvPr id="0" name=""/>
        <dsp:cNvSpPr/>
      </dsp:nvSpPr>
      <dsp:spPr>
        <a:xfrm>
          <a:off x="0" y="4345714"/>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Future Scope</a:t>
          </a:r>
        </a:p>
      </dsp:txBody>
      <dsp:txXfrm>
        <a:off x="0" y="4345714"/>
        <a:ext cx="6454951" cy="434502"/>
      </dsp:txXfrm>
    </dsp:sp>
    <dsp:sp modelId="{36C7E502-8693-4437-9C22-A333E66675DE}">
      <dsp:nvSpPr>
        <dsp:cNvPr id="0" name=""/>
        <dsp:cNvSpPr/>
      </dsp:nvSpPr>
      <dsp:spPr>
        <a:xfrm>
          <a:off x="0" y="4780217"/>
          <a:ext cx="6454951" cy="0"/>
        </a:xfrm>
        <a:prstGeom prst="line">
          <a:avLst/>
        </a:prstGeom>
        <a:solidFill>
          <a:schemeClr val="accent2">
            <a:hueOff val="35785"/>
            <a:satOff val="-24636"/>
            <a:lumOff val="-6291"/>
            <a:alphaOff val="0"/>
          </a:schemeClr>
        </a:solidFill>
        <a:ln w="15875" cap="flat" cmpd="sng" algn="ctr">
          <a:solidFill>
            <a:schemeClr val="accent2">
              <a:hueOff val="35785"/>
              <a:satOff val="-24636"/>
              <a:lumOff val="-629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91EA5A-532F-4FF4-8504-9679C7563225}">
      <dsp:nvSpPr>
        <dsp:cNvPr id="0" name=""/>
        <dsp:cNvSpPr/>
      </dsp:nvSpPr>
      <dsp:spPr>
        <a:xfrm>
          <a:off x="0" y="4780217"/>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Application</a:t>
          </a:r>
        </a:p>
      </dsp:txBody>
      <dsp:txXfrm>
        <a:off x="0" y="4780217"/>
        <a:ext cx="6454951" cy="434502"/>
      </dsp:txXfrm>
    </dsp:sp>
    <dsp:sp modelId="{598DBC75-242F-4022-9C86-917F5A36AC6F}">
      <dsp:nvSpPr>
        <dsp:cNvPr id="0" name=""/>
        <dsp:cNvSpPr/>
      </dsp:nvSpPr>
      <dsp:spPr>
        <a:xfrm>
          <a:off x="0" y="5214719"/>
          <a:ext cx="6454951" cy="0"/>
        </a:xfrm>
        <a:prstGeom prst="line">
          <a:avLst/>
        </a:prstGeom>
        <a:solidFill>
          <a:schemeClr val="accent2">
            <a:hueOff val="39038"/>
            <a:satOff val="-26876"/>
            <a:lumOff val="-6863"/>
            <a:alphaOff val="0"/>
          </a:schemeClr>
        </a:solidFill>
        <a:ln w="15875" cap="flat" cmpd="sng" algn="ctr">
          <a:solidFill>
            <a:schemeClr val="accent2">
              <a:hueOff val="39038"/>
              <a:satOff val="-26876"/>
              <a:lumOff val="-686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7AA7600-C24D-494B-98C6-C54ED7F6D63B}">
      <dsp:nvSpPr>
        <dsp:cNvPr id="0" name=""/>
        <dsp:cNvSpPr/>
      </dsp:nvSpPr>
      <dsp:spPr>
        <a:xfrm>
          <a:off x="0" y="5214719"/>
          <a:ext cx="6454951" cy="434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Reference</a:t>
          </a:r>
        </a:p>
      </dsp:txBody>
      <dsp:txXfrm>
        <a:off x="0" y="5214719"/>
        <a:ext cx="6454951" cy="4345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49DAB9-90BD-418F-A6D3-876324355075}">
      <dsp:nvSpPr>
        <dsp:cNvPr id="0" name=""/>
        <dsp:cNvSpPr/>
      </dsp:nvSpPr>
      <dsp:spPr>
        <a:xfrm>
          <a:off x="0" y="0"/>
          <a:ext cx="8046720" cy="832937"/>
        </a:xfrm>
        <a:prstGeom prst="roundRect">
          <a:avLst>
            <a:gd name="adj" fmla="val 10000"/>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This methodology provides a modular “plug-and-play” aeroponic growth system which allows for efficient maintenance without any interruption.</a:t>
          </a:r>
          <a:endParaRPr lang="en-US" sz="1500" kern="1200"/>
        </a:p>
      </dsp:txBody>
      <dsp:txXfrm>
        <a:off x="24396" y="24396"/>
        <a:ext cx="7077531" cy="784145"/>
      </dsp:txXfrm>
    </dsp:sp>
    <dsp:sp modelId="{5EC892C1-C647-4434-95B1-C0A531BEEEB5}">
      <dsp:nvSpPr>
        <dsp:cNvPr id="0" name=""/>
        <dsp:cNvSpPr/>
      </dsp:nvSpPr>
      <dsp:spPr>
        <a:xfrm>
          <a:off x="673912" y="984380"/>
          <a:ext cx="8046720" cy="832937"/>
        </a:xfrm>
        <a:prstGeom prst="roundRect">
          <a:avLst>
            <a:gd name="adj" fmla="val 10000"/>
          </a:avLst>
        </a:prstGeom>
        <a:solidFill>
          <a:schemeClr val="accent2">
            <a:hueOff val="13013"/>
            <a:satOff val="-8959"/>
            <a:lumOff val="-228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An automated system controller that may implement pre-programmed spray operations, monitor, and control the temperature, humidity, light intensity and other suitable plant growth parameters.</a:t>
          </a:r>
          <a:endParaRPr lang="en-US" sz="1500" kern="1200"/>
        </a:p>
      </dsp:txBody>
      <dsp:txXfrm>
        <a:off x="698308" y="1008776"/>
        <a:ext cx="6782605" cy="784145"/>
      </dsp:txXfrm>
    </dsp:sp>
    <dsp:sp modelId="{395EC9E2-D492-4BA3-B0E6-D30C18FCD955}">
      <dsp:nvSpPr>
        <dsp:cNvPr id="0" name=""/>
        <dsp:cNvSpPr/>
      </dsp:nvSpPr>
      <dsp:spPr>
        <a:xfrm>
          <a:off x="1337767" y="1968761"/>
          <a:ext cx="8046720" cy="832937"/>
        </a:xfrm>
        <a:prstGeom prst="roundRect">
          <a:avLst>
            <a:gd name="adj" fmla="val 10000"/>
          </a:avLst>
        </a:prstGeom>
        <a:solidFill>
          <a:schemeClr val="accent2">
            <a:hueOff val="26025"/>
            <a:satOff val="-17917"/>
            <a:lumOff val="-457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Initiates alarms in the event of high or low sensor readings, pump failure, power failure or the occurrence of any other monitored process variable.</a:t>
          </a:r>
          <a:endParaRPr lang="en-US" sz="1500" kern="1200"/>
        </a:p>
      </dsp:txBody>
      <dsp:txXfrm>
        <a:off x="1362163" y="1993157"/>
        <a:ext cx="6792664" cy="784145"/>
      </dsp:txXfrm>
    </dsp:sp>
    <dsp:sp modelId="{00ED6323-23E3-4CFB-A661-039084541BD2}">
      <dsp:nvSpPr>
        <dsp:cNvPr id="0" name=""/>
        <dsp:cNvSpPr/>
      </dsp:nvSpPr>
      <dsp:spPr>
        <a:xfrm>
          <a:off x="2011680" y="2953142"/>
          <a:ext cx="8046720" cy="832937"/>
        </a:xfrm>
        <a:prstGeom prst="roundRect">
          <a:avLst>
            <a:gd name="adj" fmla="val 10000"/>
          </a:avLst>
        </a:prstGeom>
        <a:solidFill>
          <a:schemeClr val="accent2">
            <a:hueOff val="39038"/>
            <a:satOff val="-26876"/>
            <a:lumOff val="-686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0" i="0" kern="1200"/>
            <a:t>We designed a mobile interface that a user can easily check every sensor’s value in this system through a webserver which displays sensor’s data such as temperature, humidity</a:t>
          </a:r>
          <a:r>
            <a:rPr lang="en-US" sz="1500" kern="1200"/>
            <a:t> </a:t>
          </a:r>
          <a:r>
            <a:rPr lang="en-US" sz="1500" b="0" i="0" kern="1200"/>
            <a:t>and water level.</a:t>
          </a:r>
          <a:endParaRPr lang="en-US" sz="1500" kern="1200"/>
        </a:p>
      </dsp:txBody>
      <dsp:txXfrm>
        <a:off x="2036076" y="2977538"/>
        <a:ext cx="6782605" cy="784145"/>
      </dsp:txXfrm>
    </dsp:sp>
    <dsp:sp modelId="{DCE0E7B7-1C92-43A1-B7FE-E804784D8EAD}">
      <dsp:nvSpPr>
        <dsp:cNvPr id="0" name=""/>
        <dsp:cNvSpPr/>
      </dsp:nvSpPr>
      <dsp:spPr>
        <a:xfrm>
          <a:off x="7505310" y="637954"/>
          <a:ext cx="541409" cy="541409"/>
        </a:xfrm>
        <a:prstGeom prst="downArrow">
          <a:avLst>
            <a:gd name="adj1" fmla="val 55000"/>
            <a:gd name="adj2" fmla="val 45000"/>
          </a:avLst>
        </a:prstGeom>
        <a:solidFill>
          <a:schemeClr val="accent2">
            <a:tint val="40000"/>
            <a:alpha val="90000"/>
            <a:hueOff val="0"/>
            <a:satOff val="0"/>
            <a:lumOff val="0"/>
            <a:alphaOff val="0"/>
          </a:schemeClr>
        </a:solidFill>
        <a:ln w="1587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7627127" y="637954"/>
        <a:ext cx="297775" cy="407410"/>
      </dsp:txXfrm>
    </dsp:sp>
    <dsp:sp modelId="{2AD16A7B-4D2F-4F67-9E91-F2E35A748E4F}">
      <dsp:nvSpPr>
        <dsp:cNvPr id="0" name=""/>
        <dsp:cNvSpPr/>
      </dsp:nvSpPr>
      <dsp:spPr>
        <a:xfrm>
          <a:off x="8179223" y="1622335"/>
          <a:ext cx="541409" cy="541409"/>
        </a:xfrm>
        <a:prstGeom prst="downArrow">
          <a:avLst>
            <a:gd name="adj1" fmla="val 55000"/>
            <a:gd name="adj2" fmla="val 45000"/>
          </a:avLst>
        </a:prstGeom>
        <a:solidFill>
          <a:schemeClr val="accent2">
            <a:tint val="40000"/>
            <a:alpha val="90000"/>
            <a:hueOff val="123599"/>
            <a:satOff val="-11908"/>
            <a:lumOff val="-1255"/>
            <a:alphaOff val="0"/>
          </a:schemeClr>
        </a:solidFill>
        <a:ln w="15875" cap="flat" cmpd="sng" algn="ctr">
          <a:solidFill>
            <a:schemeClr val="accent2">
              <a:tint val="40000"/>
              <a:alpha val="90000"/>
              <a:hueOff val="123599"/>
              <a:satOff val="-11908"/>
              <a:lumOff val="-125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8301040" y="1622335"/>
        <a:ext cx="297775" cy="407410"/>
      </dsp:txXfrm>
    </dsp:sp>
    <dsp:sp modelId="{6F9C63ED-7606-4314-91C7-059E51E338B9}">
      <dsp:nvSpPr>
        <dsp:cNvPr id="0" name=""/>
        <dsp:cNvSpPr/>
      </dsp:nvSpPr>
      <dsp:spPr>
        <a:xfrm>
          <a:off x="8843077" y="2606716"/>
          <a:ext cx="541409" cy="541409"/>
        </a:xfrm>
        <a:prstGeom prst="downArrow">
          <a:avLst>
            <a:gd name="adj1" fmla="val 55000"/>
            <a:gd name="adj2" fmla="val 45000"/>
          </a:avLst>
        </a:prstGeom>
        <a:solidFill>
          <a:schemeClr val="accent2">
            <a:tint val="40000"/>
            <a:alpha val="90000"/>
            <a:hueOff val="247198"/>
            <a:satOff val="-23816"/>
            <a:lumOff val="-2511"/>
            <a:alphaOff val="0"/>
          </a:schemeClr>
        </a:solidFill>
        <a:ln w="15875" cap="flat" cmpd="sng" algn="ctr">
          <a:solidFill>
            <a:schemeClr val="accent2">
              <a:tint val="40000"/>
              <a:alpha val="90000"/>
              <a:hueOff val="247198"/>
              <a:satOff val="-23816"/>
              <a:lumOff val="-251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8964894" y="2606716"/>
        <a:ext cx="297775" cy="4074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55E13E-409B-4A05-9662-E09DA5FB030C}">
      <dsp:nvSpPr>
        <dsp:cNvPr id="0" name=""/>
        <dsp:cNvSpPr/>
      </dsp:nvSpPr>
      <dsp:spPr>
        <a:xfrm rot="5400000">
          <a:off x="1506539" y="1049273"/>
          <a:ext cx="921490" cy="1049084"/>
        </a:xfrm>
        <a:prstGeom prst="bentUpArrow">
          <a:avLst>
            <a:gd name="adj1" fmla="val 32840"/>
            <a:gd name="adj2" fmla="val 25000"/>
            <a:gd name="adj3" fmla="val 35780"/>
          </a:avLst>
        </a:prstGeom>
        <a:solidFill>
          <a:schemeClr val="dk1">
            <a:tint val="40000"/>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574A2CC-0D45-4377-9D3D-6D09D71CA92E}">
      <dsp:nvSpPr>
        <dsp:cNvPr id="0" name=""/>
        <dsp:cNvSpPr/>
      </dsp:nvSpPr>
      <dsp:spPr>
        <a:xfrm>
          <a:off x="95560" y="27783"/>
          <a:ext cx="3884927" cy="1085822"/>
        </a:xfrm>
        <a:prstGeom prst="roundRect">
          <a:avLst>
            <a:gd name="adj" fmla="val 16670"/>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DEVELOPMENT OF HARDWARE MODEL OF AEROPONIC SYSTEM </a:t>
          </a:r>
          <a:endParaRPr lang="en-IN" sz="1600" kern="1200" dirty="0">
            <a:latin typeface="Times New Roman" panose="02020603050405020304" pitchFamily="18" charset="0"/>
            <a:cs typeface="Times New Roman" panose="02020603050405020304" pitchFamily="18" charset="0"/>
          </a:endParaRPr>
        </a:p>
      </dsp:txBody>
      <dsp:txXfrm>
        <a:off x="148575" y="80798"/>
        <a:ext cx="3778897" cy="979792"/>
      </dsp:txXfrm>
    </dsp:sp>
    <dsp:sp modelId="{50ACEC82-261F-4A85-AA74-DC023C42588E}">
      <dsp:nvSpPr>
        <dsp:cNvPr id="0" name=""/>
        <dsp:cNvSpPr/>
      </dsp:nvSpPr>
      <dsp:spPr>
        <a:xfrm>
          <a:off x="2813647" y="131341"/>
          <a:ext cx="1128229" cy="877609"/>
        </a:xfrm>
        <a:prstGeom prst="rect">
          <a:avLst/>
        </a:prstGeom>
        <a:noFill/>
        <a:ln>
          <a:noFill/>
        </a:ln>
        <a:effectLst/>
      </dsp:spPr>
      <dsp:style>
        <a:lnRef idx="0">
          <a:scrgbClr r="0" g="0" b="0"/>
        </a:lnRef>
        <a:fillRef idx="0">
          <a:scrgbClr r="0" g="0" b="0"/>
        </a:fillRef>
        <a:effectRef idx="0">
          <a:scrgbClr r="0" g="0" b="0"/>
        </a:effectRef>
        <a:fontRef idx="minor"/>
      </dsp:style>
    </dsp:sp>
    <dsp:sp modelId="{2D2960FE-6D3F-47C8-94D0-2AC0749B0FA5}">
      <dsp:nvSpPr>
        <dsp:cNvPr id="0" name=""/>
        <dsp:cNvSpPr/>
      </dsp:nvSpPr>
      <dsp:spPr>
        <a:xfrm rot="5400000">
          <a:off x="3444112" y="2269010"/>
          <a:ext cx="921490" cy="1049084"/>
        </a:xfrm>
        <a:prstGeom prst="bentUpArrow">
          <a:avLst>
            <a:gd name="adj1" fmla="val 32840"/>
            <a:gd name="adj2" fmla="val 25000"/>
            <a:gd name="adj3" fmla="val 35780"/>
          </a:avLst>
        </a:prstGeom>
        <a:solidFill>
          <a:schemeClr val="dk1">
            <a:tint val="40000"/>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3502A1E-3E11-4951-AFC4-697B6CB25122}">
      <dsp:nvSpPr>
        <dsp:cNvPr id="0" name=""/>
        <dsp:cNvSpPr/>
      </dsp:nvSpPr>
      <dsp:spPr>
        <a:xfrm>
          <a:off x="2492387" y="1249800"/>
          <a:ext cx="4030543" cy="1085822"/>
        </a:xfrm>
        <a:prstGeom prst="roundRect">
          <a:avLst>
            <a:gd name="adj" fmla="val 16670"/>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DEVELOPMENT OF WEB SERVER</a:t>
          </a:r>
          <a:endParaRPr lang="en-IN" sz="1600" kern="1200" dirty="0">
            <a:latin typeface="Times New Roman" panose="02020603050405020304" pitchFamily="18" charset="0"/>
            <a:cs typeface="Times New Roman" panose="02020603050405020304" pitchFamily="18" charset="0"/>
          </a:endParaRPr>
        </a:p>
      </dsp:txBody>
      <dsp:txXfrm>
        <a:off x="2545402" y="1302815"/>
        <a:ext cx="3924513" cy="979792"/>
      </dsp:txXfrm>
    </dsp:sp>
    <dsp:sp modelId="{6214F0BE-AD69-4A83-A6E8-A05885B33396}">
      <dsp:nvSpPr>
        <dsp:cNvPr id="0" name=""/>
        <dsp:cNvSpPr/>
      </dsp:nvSpPr>
      <dsp:spPr>
        <a:xfrm>
          <a:off x="4751220" y="1351078"/>
          <a:ext cx="1128229" cy="877609"/>
        </a:xfrm>
        <a:prstGeom prst="rect">
          <a:avLst/>
        </a:prstGeom>
        <a:noFill/>
        <a:ln>
          <a:noFill/>
        </a:ln>
        <a:effectLst/>
      </dsp:spPr>
      <dsp:style>
        <a:lnRef idx="0">
          <a:scrgbClr r="0" g="0" b="0"/>
        </a:lnRef>
        <a:fillRef idx="0">
          <a:scrgbClr r="0" g="0" b="0"/>
        </a:fillRef>
        <a:effectRef idx="0">
          <a:scrgbClr r="0" g="0" b="0"/>
        </a:effectRef>
        <a:fontRef idx="minor"/>
      </dsp:style>
    </dsp:sp>
    <dsp:sp modelId="{B29DDA6B-DC52-4015-A519-35D3B8A57C76}">
      <dsp:nvSpPr>
        <dsp:cNvPr id="0" name=""/>
        <dsp:cNvSpPr/>
      </dsp:nvSpPr>
      <dsp:spPr>
        <a:xfrm rot="5400000">
          <a:off x="5022881" y="3488747"/>
          <a:ext cx="921490" cy="1049084"/>
        </a:xfrm>
        <a:prstGeom prst="bentUpArrow">
          <a:avLst>
            <a:gd name="adj1" fmla="val 32840"/>
            <a:gd name="adj2" fmla="val 25000"/>
            <a:gd name="adj3" fmla="val 35780"/>
          </a:avLst>
        </a:prstGeom>
        <a:solidFill>
          <a:schemeClr val="dk1">
            <a:tint val="40000"/>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81426C-5CEA-452A-8512-FA3A33ADA4B9}">
      <dsp:nvSpPr>
        <dsp:cNvPr id="0" name=""/>
        <dsp:cNvSpPr/>
      </dsp:nvSpPr>
      <dsp:spPr>
        <a:xfrm>
          <a:off x="4442610" y="2503295"/>
          <a:ext cx="3458551" cy="1085822"/>
        </a:xfrm>
        <a:prstGeom prst="roundRect">
          <a:avLst>
            <a:gd name="adj" fmla="val 16670"/>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Times New Roman" panose="02020603050405020304" pitchFamily="18" charset="0"/>
              <a:cs typeface="Times New Roman" panose="02020603050405020304" pitchFamily="18" charset="0"/>
            </a:rPr>
            <a:t>ANALYSIS OF GROWTH OF PLANTS</a:t>
          </a:r>
          <a:endParaRPr lang="en-IN" sz="1600" kern="1200" dirty="0">
            <a:latin typeface="Times New Roman" panose="02020603050405020304" pitchFamily="18" charset="0"/>
            <a:cs typeface="Times New Roman" panose="02020603050405020304" pitchFamily="18" charset="0"/>
          </a:endParaRPr>
        </a:p>
      </dsp:txBody>
      <dsp:txXfrm>
        <a:off x="4495625" y="2556310"/>
        <a:ext cx="3352521" cy="979792"/>
      </dsp:txXfrm>
    </dsp:sp>
    <dsp:sp modelId="{01F4E074-4C07-48BB-9731-1000920A44A1}">
      <dsp:nvSpPr>
        <dsp:cNvPr id="0" name=""/>
        <dsp:cNvSpPr/>
      </dsp:nvSpPr>
      <dsp:spPr>
        <a:xfrm>
          <a:off x="6329989" y="2570815"/>
          <a:ext cx="1128229" cy="877609"/>
        </a:xfrm>
        <a:prstGeom prst="rect">
          <a:avLst/>
        </a:prstGeom>
        <a:noFill/>
        <a:ln>
          <a:noFill/>
        </a:ln>
        <a:effectLst/>
      </dsp:spPr>
      <dsp:style>
        <a:lnRef idx="0">
          <a:scrgbClr r="0" g="0" b="0"/>
        </a:lnRef>
        <a:fillRef idx="0">
          <a:scrgbClr r="0" g="0" b="0"/>
        </a:fillRef>
        <a:effectRef idx="0">
          <a:scrgbClr r="0" g="0" b="0"/>
        </a:effectRef>
        <a:fontRef idx="minor"/>
      </dsp:style>
    </dsp:sp>
    <dsp:sp modelId="{98156F31-D8D5-4756-8F2D-C98872BCD271}">
      <dsp:nvSpPr>
        <dsp:cNvPr id="0" name=""/>
        <dsp:cNvSpPr/>
      </dsp:nvSpPr>
      <dsp:spPr>
        <a:xfrm>
          <a:off x="5785415" y="3658209"/>
          <a:ext cx="3757880" cy="1085822"/>
        </a:xfrm>
        <a:prstGeom prst="roundRect">
          <a:avLst>
            <a:gd name="adj" fmla="val 16670"/>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SMART AEROPONIC SYSTEM</a:t>
          </a:r>
          <a:endParaRPr lang="en-IN" sz="1600" kern="1200" dirty="0">
            <a:latin typeface="Times New Roman" panose="02020603050405020304" pitchFamily="18" charset="0"/>
            <a:cs typeface="Times New Roman" panose="02020603050405020304" pitchFamily="18" charset="0"/>
          </a:endParaRPr>
        </a:p>
      </dsp:txBody>
      <dsp:txXfrm>
        <a:off x="5838430" y="3711224"/>
        <a:ext cx="3651850" cy="97979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F565C6-877E-48C7-8E77-C87F4999859D}">
      <dsp:nvSpPr>
        <dsp:cNvPr id="0" name=""/>
        <dsp:cNvSpPr/>
      </dsp:nvSpPr>
      <dsp:spPr>
        <a:xfrm>
          <a:off x="0" y="462"/>
          <a:ext cx="10058399" cy="1081473"/>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D1D8A63-68CD-4BA7-8F8E-35D7479F9E8E}">
      <dsp:nvSpPr>
        <dsp:cNvPr id="0" name=""/>
        <dsp:cNvSpPr/>
      </dsp:nvSpPr>
      <dsp:spPr>
        <a:xfrm>
          <a:off x="327145" y="243793"/>
          <a:ext cx="594810" cy="5948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359F346-E8DF-4A91-A086-8BD14F2945D4}">
      <dsp:nvSpPr>
        <dsp:cNvPr id="0" name=""/>
        <dsp:cNvSpPr/>
      </dsp:nvSpPr>
      <dsp:spPr>
        <a:xfrm>
          <a:off x="1249101" y="462"/>
          <a:ext cx="8809298" cy="1081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456" tIns="114456" rIns="114456" bIns="114456" numCol="1" spcCol="1270" anchor="ctr" anchorCtr="0">
          <a:noAutofit/>
        </a:bodyPr>
        <a:lstStyle/>
        <a:p>
          <a:pPr marL="0" lvl="0" indent="0" algn="l" defTabSz="1111250">
            <a:lnSpc>
              <a:spcPct val="90000"/>
            </a:lnSpc>
            <a:spcBef>
              <a:spcPct val="0"/>
            </a:spcBef>
            <a:spcAft>
              <a:spcPct val="35000"/>
            </a:spcAft>
            <a:buNone/>
          </a:pPr>
          <a:r>
            <a:rPr lang="en-US" sz="2500" kern="1200" dirty="0"/>
            <a:t>Can be physically implemented in 3</a:t>
          </a:r>
          <a:r>
            <a:rPr lang="en-US" sz="2500" kern="1200" baseline="30000" dirty="0"/>
            <a:t>rd</a:t>
          </a:r>
          <a:r>
            <a:rPr lang="en-US" sz="2500" kern="1200" dirty="0"/>
            <a:t> world countries.</a:t>
          </a:r>
        </a:p>
      </dsp:txBody>
      <dsp:txXfrm>
        <a:off x="1249101" y="462"/>
        <a:ext cx="8809298" cy="1081473"/>
      </dsp:txXfrm>
    </dsp:sp>
    <dsp:sp modelId="{00C04653-6FAC-4836-BA1B-62D0F2171413}">
      <dsp:nvSpPr>
        <dsp:cNvPr id="0" name=""/>
        <dsp:cNvSpPr/>
      </dsp:nvSpPr>
      <dsp:spPr>
        <a:xfrm>
          <a:off x="0" y="1352303"/>
          <a:ext cx="10058399" cy="1081473"/>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0D304D-AD9A-49EF-A168-EEA42CDC0226}">
      <dsp:nvSpPr>
        <dsp:cNvPr id="0" name=""/>
        <dsp:cNvSpPr/>
      </dsp:nvSpPr>
      <dsp:spPr>
        <a:xfrm>
          <a:off x="327145" y="1595634"/>
          <a:ext cx="594810" cy="5948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0864BE6-E1DE-4964-9ACD-C54C975669C0}">
      <dsp:nvSpPr>
        <dsp:cNvPr id="0" name=""/>
        <dsp:cNvSpPr/>
      </dsp:nvSpPr>
      <dsp:spPr>
        <a:xfrm>
          <a:off x="1249101" y="1352303"/>
          <a:ext cx="8809298" cy="1081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456" tIns="114456" rIns="114456" bIns="114456" numCol="1" spcCol="1270" anchor="ctr" anchorCtr="0">
          <a:noAutofit/>
        </a:bodyPr>
        <a:lstStyle/>
        <a:p>
          <a:pPr marL="0" lvl="0" indent="0" algn="l" defTabSz="1111250">
            <a:lnSpc>
              <a:spcPct val="90000"/>
            </a:lnSpc>
            <a:spcBef>
              <a:spcPct val="0"/>
            </a:spcBef>
            <a:spcAft>
              <a:spcPct val="35000"/>
            </a:spcAft>
            <a:buNone/>
          </a:pPr>
          <a:r>
            <a:rPr lang="en-US" sz="2500" kern="1200"/>
            <a:t>Can be used in space project.</a:t>
          </a:r>
        </a:p>
      </dsp:txBody>
      <dsp:txXfrm>
        <a:off x="1249101" y="1352303"/>
        <a:ext cx="8809298" cy="1081473"/>
      </dsp:txXfrm>
    </dsp:sp>
    <dsp:sp modelId="{F49F8CAF-61C8-48B7-B838-E007D40DD043}">
      <dsp:nvSpPr>
        <dsp:cNvPr id="0" name=""/>
        <dsp:cNvSpPr/>
      </dsp:nvSpPr>
      <dsp:spPr>
        <a:xfrm>
          <a:off x="0" y="2704144"/>
          <a:ext cx="10058399" cy="1081473"/>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CF6CFE-97A9-437A-831F-2EC4E0458264}">
      <dsp:nvSpPr>
        <dsp:cNvPr id="0" name=""/>
        <dsp:cNvSpPr/>
      </dsp:nvSpPr>
      <dsp:spPr>
        <a:xfrm>
          <a:off x="327145" y="2947476"/>
          <a:ext cx="594810" cy="5948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A14F323-E6E3-4CF0-AC71-6B6B67213C27}">
      <dsp:nvSpPr>
        <dsp:cNvPr id="0" name=""/>
        <dsp:cNvSpPr/>
      </dsp:nvSpPr>
      <dsp:spPr>
        <a:xfrm>
          <a:off x="1249101" y="2704144"/>
          <a:ext cx="8809298" cy="10814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456" tIns="114456" rIns="114456" bIns="114456" numCol="1" spcCol="1270" anchor="ctr" anchorCtr="0">
          <a:noAutofit/>
        </a:bodyPr>
        <a:lstStyle/>
        <a:p>
          <a:pPr marL="0" lvl="0" indent="0" algn="l" defTabSz="1111250">
            <a:lnSpc>
              <a:spcPct val="90000"/>
            </a:lnSpc>
            <a:spcBef>
              <a:spcPct val="0"/>
            </a:spcBef>
            <a:spcAft>
              <a:spcPct val="35000"/>
            </a:spcAft>
            <a:buNone/>
          </a:pPr>
          <a:r>
            <a:rPr lang="en-US" sz="2500" kern="1200"/>
            <a:t>Easy cultivation can be done in water prone areas.</a:t>
          </a:r>
        </a:p>
      </dsp:txBody>
      <dsp:txXfrm>
        <a:off x="1249101" y="2704144"/>
        <a:ext cx="8809298" cy="108147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fif>
</file>

<file path=ppt/media/image21.pn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g>
</file>

<file path=ppt/media/image37.jpeg>
</file>

<file path=ppt/media/image38.jpeg>
</file>

<file path=ppt/media/image39.jpeg>
</file>

<file path=ppt/media/image4.jpeg>
</file>

<file path=ppt/media/image40.jpeg>
</file>

<file path=ppt/media/image41.jpeg>
</file>

<file path=ppt/media/image42.jpe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03E06C-C945-442E-8CF4-1EA5D67E1DB8}" type="datetimeFigureOut">
              <a:rPr lang="en-IN" smtClean="0"/>
              <a:t>22-05-2023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9C0D81-A974-4DCA-AC39-5A37A6360174}" type="slidenum">
              <a:rPr lang="en-IN" smtClean="0"/>
              <a:t>‹#›</a:t>
            </a:fld>
            <a:endParaRPr lang="en-IN"/>
          </a:p>
        </p:txBody>
      </p:sp>
    </p:spTree>
    <p:extLst>
      <p:ext uri="{BB962C8B-B14F-4D97-AF65-F5344CB8AC3E}">
        <p14:creationId xmlns:p14="http://schemas.microsoft.com/office/powerpoint/2010/main" val="139351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181C97-C4BD-4906-BC09-E6ECB4E5BFCD}" type="datetime1">
              <a:rPr lang="en-US" smtClean="0"/>
              <a:t>5/22/2023</a:t>
            </a:fld>
            <a:endParaRPr lang="en-US" dirty="0"/>
          </a:p>
        </p:txBody>
      </p:sp>
      <p:sp>
        <p:nvSpPr>
          <p:cNvPr id="5" name="Footer Placeholder 4"/>
          <p:cNvSpPr>
            <a:spLocks noGrp="1"/>
          </p:cNvSpPr>
          <p:nvPr>
            <p:ph type="ftr" sz="quarter" idx="11"/>
          </p:nvPr>
        </p:nvSpPr>
        <p:spPr/>
        <p:txBody>
          <a:bodyPr/>
          <a:lstStyle/>
          <a:p>
            <a:r>
              <a:rPr lang="en-US"/>
              <a:t>Dept. of ECE, SJBIT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2686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0EA12A-360E-43F6-9B3A-48E7F3D8AFD1}" type="datetime1">
              <a:rPr lang="en-US" smtClean="0"/>
              <a:t>5/22/2023</a:t>
            </a:fld>
            <a:endParaRPr lang="en-US" dirty="0"/>
          </a:p>
        </p:txBody>
      </p:sp>
      <p:sp>
        <p:nvSpPr>
          <p:cNvPr id="5" name="Footer Placeholder 4"/>
          <p:cNvSpPr>
            <a:spLocks noGrp="1"/>
          </p:cNvSpPr>
          <p:nvPr>
            <p:ph type="ftr" sz="quarter" idx="11"/>
          </p:nvPr>
        </p:nvSpPr>
        <p:spPr/>
        <p:txBody>
          <a:bodyPr/>
          <a:lstStyle/>
          <a:p>
            <a:r>
              <a:rPr lang="en-US"/>
              <a:t>Dept. of ECE, SJBIT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7844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788B84-CABB-49FD-82AE-4C7CBDE55D24}" type="datetime1">
              <a:rPr lang="en-US" smtClean="0"/>
              <a:t>5/22/2023</a:t>
            </a:fld>
            <a:endParaRPr lang="en-US" dirty="0"/>
          </a:p>
        </p:txBody>
      </p:sp>
      <p:sp>
        <p:nvSpPr>
          <p:cNvPr id="5" name="Footer Placeholder 4"/>
          <p:cNvSpPr>
            <a:spLocks noGrp="1"/>
          </p:cNvSpPr>
          <p:nvPr>
            <p:ph type="ftr" sz="quarter" idx="11"/>
          </p:nvPr>
        </p:nvSpPr>
        <p:spPr/>
        <p:txBody>
          <a:bodyPr/>
          <a:lstStyle/>
          <a:p>
            <a:r>
              <a:rPr lang="en-US"/>
              <a:t>Dept. of ECE, SJBIT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02680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5DCCD5-2DD2-4D9D-8F6E-85AEAEBC5391}" type="datetime1">
              <a:rPr lang="en-US" smtClean="0"/>
              <a:t>5/22/2023</a:t>
            </a:fld>
            <a:endParaRPr lang="en-US" dirty="0"/>
          </a:p>
        </p:txBody>
      </p:sp>
      <p:sp>
        <p:nvSpPr>
          <p:cNvPr id="5" name="Footer Placeholder 4"/>
          <p:cNvSpPr>
            <a:spLocks noGrp="1"/>
          </p:cNvSpPr>
          <p:nvPr>
            <p:ph type="ftr" sz="quarter" idx="11"/>
          </p:nvPr>
        </p:nvSpPr>
        <p:spPr/>
        <p:txBody>
          <a:bodyPr/>
          <a:lstStyle/>
          <a:p>
            <a:r>
              <a:rPr lang="en-US"/>
              <a:t>Dept. of ECE, SJBIT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08471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09DC5B-1868-423F-90B3-A9836DD6EC8B}" type="datetime1">
              <a:rPr lang="en-US" smtClean="0"/>
              <a:t>5/22/2023</a:t>
            </a:fld>
            <a:endParaRPr lang="en-US" dirty="0"/>
          </a:p>
        </p:txBody>
      </p:sp>
      <p:sp>
        <p:nvSpPr>
          <p:cNvPr id="5" name="Footer Placeholder 4"/>
          <p:cNvSpPr>
            <a:spLocks noGrp="1"/>
          </p:cNvSpPr>
          <p:nvPr>
            <p:ph type="ftr" sz="quarter" idx="11"/>
          </p:nvPr>
        </p:nvSpPr>
        <p:spPr/>
        <p:txBody>
          <a:bodyPr/>
          <a:lstStyle/>
          <a:p>
            <a:r>
              <a:rPr lang="en-US"/>
              <a:t>Dept. of ECE, SJBIT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3130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E8BE3E6-3640-4EED-A7AC-DDC68C96CF93}" type="datetime1">
              <a:rPr lang="en-US" smtClean="0"/>
              <a:t>5/22/2023</a:t>
            </a:fld>
            <a:endParaRPr lang="en-US" dirty="0"/>
          </a:p>
        </p:txBody>
      </p:sp>
      <p:sp>
        <p:nvSpPr>
          <p:cNvPr id="6" name="Footer Placeholder 5"/>
          <p:cNvSpPr>
            <a:spLocks noGrp="1"/>
          </p:cNvSpPr>
          <p:nvPr>
            <p:ph type="ftr" sz="quarter" idx="11"/>
          </p:nvPr>
        </p:nvSpPr>
        <p:spPr/>
        <p:txBody>
          <a:bodyPr/>
          <a:lstStyle/>
          <a:p>
            <a:r>
              <a:rPr lang="en-US"/>
              <a:t>Dept. of ECE, SJBIT</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426087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7B2F45-C3F6-4DA7-B5E2-3FE1BA973DE3}" type="datetime1">
              <a:rPr lang="en-US" smtClean="0"/>
              <a:t>5/22/2023</a:t>
            </a:fld>
            <a:endParaRPr lang="en-US" dirty="0"/>
          </a:p>
        </p:txBody>
      </p:sp>
      <p:sp>
        <p:nvSpPr>
          <p:cNvPr id="8" name="Footer Placeholder 7"/>
          <p:cNvSpPr>
            <a:spLocks noGrp="1"/>
          </p:cNvSpPr>
          <p:nvPr>
            <p:ph type="ftr" sz="quarter" idx="11"/>
          </p:nvPr>
        </p:nvSpPr>
        <p:spPr/>
        <p:txBody>
          <a:bodyPr/>
          <a:lstStyle/>
          <a:p>
            <a:r>
              <a:rPr lang="en-US"/>
              <a:t>Dept. of ECE, SJBIT</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43350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2195983-9FD5-4E44-99C7-16969562F862}" type="datetime1">
              <a:rPr lang="en-US" smtClean="0"/>
              <a:t>5/22/2023</a:t>
            </a:fld>
            <a:endParaRPr lang="en-US" dirty="0"/>
          </a:p>
        </p:txBody>
      </p:sp>
      <p:sp>
        <p:nvSpPr>
          <p:cNvPr id="4" name="Footer Placeholder 3"/>
          <p:cNvSpPr>
            <a:spLocks noGrp="1"/>
          </p:cNvSpPr>
          <p:nvPr>
            <p:ph type="ftr" sz="quarter" idx="11"/>
          </p:nvPr>
        </p:nvSpPr>
        <p:spPr/>
        <p:txBody>
          <a:bodyPr/>
          <a:lstStyle/>
          <a:p>
            <a:r>
              <a:rPr lang="en-US"/>
              <a:t>Dept. of ECE, SJBIT</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72080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6BB383D-8178-42BD-A58A-16E332A0B93A}" type="datetime1">
              <a:rPr lang="en-US" smtClean="0"/>
              <a:t>5/22/2023</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Dept. of ECE, SJBIT</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42953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1AD6C52-AE3B-423E-BCA5-EF6486812365}" type="datetime1">
              <a:rPr lang="en-US" smtClean="0"/>
              <a:t>5/22/2023</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Dept. of ECE, SJBIT</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48210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DB17F9-5E87-4EFE-908B-A34F5BB653DA}" type="datetime1">
              <a:rPr lang="en-US" smtClean="0"/>
              <a:t>5/22/2023</a:t>
            </a:fld>
            <a:endParaRPr lang="en-US" dirty="0"/>
          </a:p>
        </p:txBody>
      </p:sp>
      <p:sp>
        <p:nvSpPr>
          <p:cNvPr id="6" name="Footer Placeholder 5"/>
          <p:cNvSpPr>
            <a:spLocks noGrp="1"/>
          </p:cNvSpPr>
          <p:nvPr>
            <p:ph type="ftr" sz="quarter" idx="11"/>
          </p:nvPr>
        </p:nvSpPr>
        <p:spPr/>
        <p:txBody>
          <a:bodyPr/>
          <a:lstStyle/>
          <a:p>
            <a:r>
              <a:rPr lang="en-US"/>
              <a:t>Dept. of ECE, SJBIT</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93006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0D53027-872C-466D-8821-DC79AB5F13C9}" type="datetime1">
              <a:rPr lang="en-US" smtClean="0"/>
              <a:t>5/22/2023</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Dept. of ECE, SJBIT</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2292276"/>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diagramLayout" Target="../diagrams/layout2.xml"/><Relationship Id="rId7" Type="http://schemas.openxmlformats.org/officeDocument/2006/relationships/image" Target="../media/image2.jpe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3.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image" Target="../media/image14.jpeg"/><Relationship Id="rId7" Type="http://schemas.openxmlformats.org/officeDocument/2006/relationships/image" Target="../media/image18.jpeg"/><Relationship Id="rId12" Type="http://schemas.openxmlformats.org/officeDocument/2006/relationships/image" Target="../media/image21.png"/><Relationship Id="rId2" Type="http://schemas.openxmlformats.org/officeDocument/2006/relationships/image" Target="../media/image13.jpeg"/><Relationship Id="rId1" Type="http://schemas.openxmlformats.org/officeDocument/2006/relationships/slideLayout" Target="../slideLayouts/slideLayout2.xml"/><Relationship Id="rId6" Type="http://schemas.openxmlformats.org/officeDocument/2006/relationships/image" Target="../media/image17.jpeg"/><Relationship Id="rId11" Type="http://schemas.openxmlformats.org/officeDocument/2006/relationships/image" Target="../media/image20.jfif"/><Relationship Id="rId5" Type="http://schemas.openxmlformats.org/officeDocument/2006/relationships/image" Target="../media/image16.jpeg"/><Relationship Id="rId10" Type="http://schemas.openxmlformats.org/officeDocument/2006/relationships/image" Target="../media/image4.jpeg"/><Relationship Id="rId4" Type="http://schemas.openxmlformats.org/officeDocument/2006/relationships/image" Target="../media/image15.jpeg"/><Relationship Id="rId9" Type="http://schemas.openxmlformats.org/officeDocument/2006/relationships/image" Target="../media/image2.jpeg"/></Relationships>
</file>

<file path=ppt/slides/_rels/slide14.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diagramLayout" Target="../diagrams/layout3.xml"/><Relationship Id="rId7" Type="http://schemas.openxmlformats.org/officeDocument/2006/relationships/image" Target="../media/image2.jpe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7" Type="http://schemas.openxmlformats.org/officeDocument/2006/relationships/image" Target="../media/image4.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image" Target="../media/image25.jpeg"/><Relationship Id="rId4" Type="http://schemas.openxmlformats.org/officeDocument/2006/relationships/image" Target="../media/image24.jpeg"/></Relationships>
</file>

<file path=ppt/slides/_rels/slide16.xml.rels><?xml version="1.0" encoding="UTF-8" standalone="yes"?>
<Relationships xmlns="http://schemas.openxmlformats.org/package/2006/relationships"><Relationship Id="rId3" Type="http://schemas.openxmlformats.org/officeDocument/2006/relationships/image" Target="../media/image27.jpeg"/><Relationship Id="rId7" Type="http://schemas.openxmlformats.org/officeDocument/2006/relationships/image" Target="../media/image29.jpe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2.jpeg"/><Relationship Id="rId4" Type="http://schemas.openxmlformats.org/officeDocument/2006/relationships/image" Target="../media/image28.jpeg"/></Relationships>
</file>

<file path=ppt/slides/_rels/slide1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2.jpeg"/><Relationship Id="rId4" Type="http://schemas.openxmlformats.org/officeDocument/2006/relationships/image" Target="../media/image32.jpe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3.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9.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image" Target="../media/image35.jpeg"/><Relationship Id="rId7" Type="http://schemas.openxmlformats.org/officeDocument/2006/relationships/image" Target="../media/image2.jpeg"/><Relationship Id="rId2" Type="http://schemas.openxmlformats.org/officeDocument/2006/relationships/image" Target="../media/image34.jpeg"/><Relationship Id="rId1" Type="http://schemas.openxmlformats.org/officeDocument/2006/relationships/slideLayout" Target="../slideLayouts/slideLayout2.xml"/><Relationship Id="rId6" Type="http://schemas.openxmlformats.org/officeDocument/2006/relationships/image" Target="../media/image38.jpeg"/><Relationship Id="rId5" Type="http://schemas.openxmlformats.org/officeDocument/2006/relationships/image" Target="../media/image37.jpeg"/><Relationship Id="rId4" Type="http://schemas.openxmlformats.org/officeDocument/2006/relationships/image" Target="../media/image36.jpg"/></Relationships>
</file>

<file path=ppt/slides/_rels/slide2.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diagramLayout" Target="../diagrams/layout1.xml"/><Relationship Id="rId7" Type="http://schemas.openxmlformats.org/officeDocument/2006/relationships/image" Target="../media/image2.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40.jpeg"/><Relationship Id="rId7" Type="http://schemas.openxmlformats.org/officeDocument/2006/relationships/image" Target="../media/image4.jpeg"/><Relationship Id="rId2" Type="http://schemas.openxmlformats.org/officeDocument/2006/relationships/image" Target="../media/image39.jpeg"/><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image" Target="../media/image42.jpeg"/><Relationship Id="rId4" Type="http://schemas.openxmlformats.org/officeDocument/2006/relationships/image" Target="../media/image41.jpeg"/></Relationships>
</file>

<file path=ppt/slides/_rels/slide2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4.jpeg"/><Relationship Id="rId7" Type="http://schemas.openxmlformats.org/officeDocument/2006/relationships/diagramColors" Target="../diagrams/colors4.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0.svg"/><Relationship Id="rId2" Type="http://schemas.openxmlformats.org/officeDocument/2006/relationships/image" Target="../media/image49.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lvl="0" algn="ctr">
              <a:defRPr/>
            </a:pPr>
            <a:br>
              <a:rPr lang="en-US" dirty="0"/>
            </a:br>
            <a:endParaRPr lang="en-US" dirty="0"/>
          </a:p>
        </p:txBody>
      </p:sp>
      <p:sp>
        <p:nvSpPr>
          <p:cNvPr id="4" name="Rectangle 3"/>
          <p:cNvSpPr/>
          <p:nvPr/>
        </p:nvSpPr>
        <p:spPr>
          <a:xfrm>
            <a:off x="3326507" y="413714"/>
            <a:ext cx="6096000" cy="646331"/>
          </a:xfrm>
          <a:prstGeom prst="rect">
            <a:avLst/>
          </a:prstGeom>
        </p:spPr>
        <p:txBody>
          <a:bodyPr>
            <a:spAutoFit/>
          </a:bodyPr>
          <a:lstStyle/>
          <a:p>
            <a:pPr algn="ctr"/>
            <a:r>
              <a:rPr lang="en-US" b="1" dirty="0">
                <a:latin typeface="Times New Roman" panose="02020603050405020304" pitchFamily="18" charset="0"/>
                <a:cs typeface="Times New Roman" panose="02020603050405020304" pitchFamily="18" charset="0"/>
              </a:rPr>
              <a:t> || Jai Sri </a:t>
            </a:r>
            <a:r>
              <a:rPr lang="en-US" b="1" dirty="0" err="1">
                <a:latin typeface="Times New Roman" panose="02020603050405020304" pitchFamily="18" charset="0"/>
                <a:cs typeface="Times New Roman" panose="02020603050405020304" pitchFamily="18" charset="0"/>
              </a:rPr>
              <a:t>Gurudev</a:t>
            </a:r>
            <a:r>
              <a:rPr lang="en-US" b="1" dirty="0">
                <a:latin typeface="Times New Roman" panose="02020603050405020304" pitchFamily="18" charset="0"/>
                <a:cs typeface="Times New Roman" panose="02020603050405020304" pitchFamily="18" charset="0"/>
              </a:rPr>
              <a:t> ||</a:t>
            </a:r>
            <a:br>
              <a:rPr lang="en-US" b="1" dirty="0">
                <a:latin typeface="Times New Roman" panose="02020603050405020304" pitchFamily="18" charset="0"/>
                <a:cs typeface="Times New Roman" panose="02020603050405020304" pitchFamily="18" charset="0"/>
              </a:rPr>
            </a:br>
            <a:r>
              <a:rPr lang="en-US" b="1" dirty="0">
                <a:solidFill>
                  <a:srgbClr val="C00000"/>
                </a:solidFill>
                <a:latin typeface="Times New Roman" panose="02020603050405020304" pitchFamily="18" charset="0"/>
                <a:cs typeface="Times New Roman" panose="02020603050405020304" pitchFamily="18" charset="0"/>
              </a:rPr>
              <a:t>     Sri </a:t>
            </a:r>
            <a:r>
              <a:rPr lang="en-US" b="1" dirty="0" err="1">
                <a:solidFill>
                  <a:srgbClr val="C00000"/>
                </a:solidFill>
                <a:latin typeface="Times New Roman" panose="02020603050405020304" pitchFamily="18" charset="0"/>
                <a:cs typeface="Times New Roman" panose="02020603050405020304" pitchFamily="18" charset="0"/>
              </a:rPr>
              <a:t>Adichunchanagiri</a:t>
            </a:r>
            <a:r>
              <a:rPr lang="en-US" b="1" dirty="0">
                <a:solidFill>
                  <a:srgbClr val="C00000"/>
                </a:solidFill>
                <a:latin typeface="Times New Roman" panose="02020603050405020304" pitchFamily="18" charset="0"/>
                <a:cs typeface="Times New Roman" panose="02020603050405020304" pitchFamily="18" charset="0"/>
              </a:rPr>
              <a:t> </a:t>
            </a:r>
            <a:r>
              <a:rPr lang="en-US" b="1" dirty="0" err="1">
                <a:solidFill>
                  <a:srgbClr val="C00000"/>
                </a:solidFill>
                <a:latin typeface="Times New Roman" panose="02020603050405020304" pitchFamily="18" charset="0"/>
                <a:cs typeface="Times New Roman" panose="02020603050405020304" pitchFamily="18" charset="0"/>
              </a:rPr>
              <a:t>Shikshana</a:t>
            </a:r>
            <a:r>
              <a:rPr lang="en-US" b="1" dirty="0">
                <a:solidFill>
                  <a:srgbClr val="C00000"/>
                </a:solidFill>
                <a:latin typeface="Times New Roman" panose="02020603050405020304" pitchFamily="18" charset="0"/>
                <a:cs typeface="Times New Roman" panose="02020603050405020304" pitchFamily="18" charset="0"/>
              </a:rPr>
              <a:t> Trust®</a:t>
            </a:r>
            <a:endParaRPr lang="en-US" dirty="0"/>
          </a:p>
        </p:txBody>
      </p:sp>
      <p:pic>
        <p:nvPicPr>
          <p:cNvPr id="8" name="Picture 7" descr="A picture containing diagram&#10;&#10;Description automatically generated">
            <a:extLst>
              <a:ext uri="{FF2B5EF4-FFF2-40B4-BE49-F238E27FC236}">
                <a16:creationId xmlns:a16="http://schemas.microsoft.com/office/drawing/2014/main" id="{2F458C0D-94EE-4063-ADDD-47D7560145A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9" name="Picture 8" descr="A picture containing text, clipart, gear&#10;&#10;Description automatically generated">
            <a:extLst>
              <a:ext uri="{FF2B5EF4-FFF2-40B4-BE49-F238E27FC236}">
                <a16:creationId xmlns:a16="http://schemas.microsoft.com/office/drawing/2014/main" id="{A6C1712F-7978-4980-B78E-8540855BCA1D}"/>
              </a:ext>
            </a:extLst>
          </p:cNvPr>
          <p:cNvPicPr/>
          <p:nvPr/>
        </p:nvPicPr>
        <p:blipFill>
          <a:blip r:embed="rId3">
            <a:extLst>
              <a:ext uri="{28A0092B-C50C-407E-A947-70E740481C1C}">
                <a14:useLocalDpi xmlns:a14="http://schemas.microsoft.com/office/drawing/2010/main" val="0"/>
              </a:ext>
            </a:extLst>
          </a:blip>
          <a:srcRect l="25540" r="26101"/>
          <a:stretch>
            <a:fillRect/>
          </a:stretch>
        </p:blipFill>
        <p:spPr bwMode="auto">
          <a:xfrm>
            <a:off x="488057" y="1035316"/>
            <a:ext cx="1096526" cy="693021"/>
          </a:xfrm>
          <a:prstGeom prst="rect">
            <a:avLst/>
          </a:prstGeom>
        </p:spPr>
      </p:pic>
      <p:pic>
        <p:nvPicPr>
          <p:cNvPr id="10" name="Picture 9" descr="Logo&#10;&#10;Description automatically generated">
            <a:extLst>
              <a:ext uri="{FF2B5EF4-FFF2-40B4-BE49-F238E27FC236}">
                <a16:creationId xmlns:a16="http://schemas.microsoft.com/office/drawing/2014/main" id="{6DB74B53-26F2-497C-A140-8B72F0D1270D}"/>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pic>
        <p:nvPicPr>
          <p:cNvPr id="11" name="Picture 10" descr="Logo, company name&#10;&#10;Description automatically generated"/>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442603" y="798595"/>
            <a:ext cx="943876" cy="626435"/>
          </a:xfrm>
          <a:prstGeom prst="rect">
            <a:avLst/>
          </a:prstGeom>
          <a:noFill/>
          <a:ln>
            <a:noFill/>
          </a:ln>
        </p:spPr>
      </p:pic>
      <p:sp>
        <p:nvSpPr>
          <p:cNvPr id="12" name="TextBox 11"/>
          <p:cNvSpPr txBox="1"/>
          <p:nvPr/>
        </p:nvSpPr>
        <p:spPr>
          <a:xfrm>
            <a:off x="3343238" y="909896"/>
            <a:ext cx="6189362" cy="830997"/>
          </a:xfrm>
          <a:prstGeom prst="rect">
            <a:avLst/>
          </a:prstGeom>
          <a:noFill/>
        </p:spPr>
        <p:txBody>
          <a:bodyPr wrap="square" rtlCol="0">
            <a:spAutoFit/>
          </a:bodyPr>
          <a:lstStyle/>
          <a:p>
            <a:pPr lvl="0" algn="ctr"/>
            <a:r>
              <a:rPr lang="en-US" sz="2400" b="1" dirty="0">
                <a:solidFill>
                  <a:srgbClr val="C0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SJB INSTITUTE OF TECHNOLOGY</a:t>
            </a:r>
          </a:p>
          <a:p>
            <a:pPr algn="ctr"/>
            <a:endParaRPr lang="en-US" sz="2400" dirty="0"/>
          </a:p>
        </p:txBody>
      </p:sp>
      <p:sp>
        <p:nvSpPr>
          <p:cNvPr id="13" name="TextBox 12"/>
          <p:cNvSpPr txBox="1"/>
          <p:nvPr/>
        </p:nvSpPr>
        <p:spPr>
          <a:xfrm>
            <a:off x="2778630" y="1236097"/>
            <a:ext cx="7571303" cy="769441"/>
          </a:xfrm>
          <a:prstGeom prst="rect">
            <a:avLst/>
          </a:prstGeom>
          <a:noFill/>
        </p:spPr>
        <p:txBody>
          <a:bodyPr wrap="none" rtlCol="0">
            <a:spAutoFit/>
          </a:bodyPr>
          <a:lstStyle/>
          <a:p>
            <a:pPr lvl="0"/>
            <a:r>
              <a:rPr lang="en-IN" sz="2200" b="1" kern="1200" dirty="0">
                <a:solidFill>
                  <a:srgbClr val="0070C0"/>
                </a:solidFill>
                <a:latin typeface="Times New Roman" panose="02020603050405020304" pitchFamily="18" charset="0"/>
                <a:ea typeface="Cambria" panose="02040503050406030204" pitchFamily="18" charset="0"/>
                <a:cs typeface="Times New Roman" panose="02020603050405020304" pitchFamily="18" charset="0"/>
              </a:rPr>
              <a:t>Department of Electronics &amp; Communication Engineering </a:t>
            </a:r>
            <a:r>
              <a:rPr lang="en-IN" sz="2200" b="1" kern="1200" dirty="0">
                <a:solidFill>
                  <a:srgbClr val="0070C0"/>
                </a:solidFill>
                <a:latin typeface="Times New Roman" panose="02020603050405020304" pitchFamily="18" charset="0"/>
                <a:cs typeface="Times New Roman" panose="02020603050405020304" pitchFamily="18" charset="0"/>
              </a:rPr>
              <a:t>	</a:t>
            </a:r>
            <a:endParaRPr lang="en-IN" sz="2200" kern="1200" dirty="0">
              <a:solidFill>
                <a:srgbClr val="0070C0"/>
              </a:solidFill>
              <a:latin typeface="Times New Roman" panose="02020603050405020304" pitchFamily="18" charset="0"/>
              <a:cs typeface="Times New Roman" panose="02020603050405020304" pitchFamily="18" charset="0"/>
            </a:endParaRPr>
          </a:p>
          <a:p>
            <a:endParaRPr lang="en-US" sz="2200" dirty="0"/>
          </a:p>
        </p:txBody>
      </p:sp>
      <p:sp>
        <p:nvSpPr>
          <p:cNvPr id="14" name="Subtitle 4"/>
          <p:cNvSpPr txBox="1">
            <a:spLocks/>
          </p:cNvSpPr>
          <p:nvPr/>
        </p:nvSpPr>
        <p:spPr>
          <a:xfrm>
            <a:off x="2515757" y="1771856"/>
            <a:ext cx="7717500" cy="1013084"/>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ctr"/>
            <a:r>
              <a:rPr lang="en-IN" sz="2400" b="1" dirty="0">
                <a:latin typeface="Times New Roman" panose="02020603050405020304" pitchFamily="18" charset="0"/>
                <a:cs typeface="Times New Roman" panose="02020603050405020304" pitchFamily="18" charset="0"/>
              </a:rPr>
              <a:t>Project Phase II </a:t>
            </a:r>
          </a:p>
          <a:p>
            <a:pPr algn="ctr"/>
            <a:r>
              <a:rPr lang="en-IN" sz="1600" b="1" dirty="0">
                <a:latin typeface="Times New Roman" panose="02020603050405020304" pitchFamily="18" charset="0"/>
                <a:cs typeface="Times New Roman" panose="02020603050405020304" pitchFamily="18" charset="0"/>
              </a:rPr>
              <a:t>Presentation on</a:t>
            </a:r>
          </a:p>
          <a:p>
            <a:pPr algn="ctr"/>
            <a:endParaRPr lang="en-US" sz="2000" dirty="0"/>
          </a:p>
        </p:txBody>
      </p:sp>
      <p:sp>
        <p:nvSpPr>
          <p:cNvPr id="15" name="Title 25">
            <a:extLst>
              <a:ext uri="{FF2B5EF4-FFF2-40B4-BE49-F238E27FC236}">
                <a16:creationId xmlns:a16="http://schemas.microsoft.com/office/drawing/2014/main" id="{1056AC50-A3A1-4918-8687-7B11EF083242}"/>
              </a:ext>
            </a:extLst>
          </p:cNvPr>
          <p:cNvSpPr txBox="1">
            <a:spLocks/>
          </p:cNvSpPr>
          <p:nvPr/>
        </p:nvSpPr>
        <p:spPr>
          <a:xfrm>
            <a:off x="2690712" y="2742177"/>
            <a:ext cx="7367590" cy="830997"/>
          </a:xfrm>
          <a:prstGeom prst="rect">
            <a:avLst/>
          </a:prstGeom>
          <a:ln/>
        </p:spPr>
        <p:style>
          <a:lnRef idx="2">
            <a:schemeClr val="accent1"/>
          </a:lnRef>
          <a:fillRef idx="1">
            <a:schemeClr val="lt1"/>
          </a:fillRef>
          <a:effectRef idx="0">
            <a:schemeClr val="accent1"/>
          </a:effectRef>
          <a:fontRef idx="minor">
            <a:schemeClr val="dk1"/>
          </a:fontRef>
        </p:style>
        <p:txBody>
          <a:bodyPr vert="horz" wrap="square" lIns="91440" tIns="45720" rIns="91440" bIns="45720" rtlCol="0" anchor="b">
            <a:spAutoFit/>
          </a:bodyPr>
          <a:lstStyle>
            <a:lvl1pPr algn="l" defTabSz="457200" rtl="0" eaLnBrk="1" latinLnBrk="0" hangingPunct="1">
              <a:spcBef>
                <a:spcPct val="0"/>
              </a:spcBef>
              <a:buNone/>
              <a:defRPr sz="5400" kern="1200">
                <a:solidFill>
                  <a:schemeClr val="dk1"/>
                </a:solidFill>
                <a:latin typeface="+mn-lt"/>
                <a:ea typeface="+mn-ea"/>
                <a:cs typeface="+mn-cs"/>
              </a:defRPr>
            </a:lvl1pPr>
            <a:lvl2pPr eaLnBrk="1" hangingPunct="1">
              <a:defRPr>
                <a:solidFill>
                  <a:schemeClr val="dk1"/>
                </a:solidFill>
                <a:latin typeface="+mn-lt"/>
                <a:ea typeface="+mn-ea"/>
                <a:cs typeface="+mn-cs"/>
              </a:defRPr>
            </a:lvl2pPr>
            <a:lvl3pPr eaLnBrk="1" hangingPunct="1">
              <a:defRPr>
                <a:solidFill>
                  <a:schemeClr val="dk1"/>
                </a:solidFill>
                <a:latin typeface="+mn-lt"/>
                <a:ea typeface="+mn-ea"/>
                <a:cs typeface="+mn-cs"/>
              </a:defRPr>
            </a:lvl3pPr>
            <a:lvl4pPr eaLnBrk="1" hangingPunct="1">
              <a:defRPr>
                <a:solidFill>
                  <a:schemeClr val="dk1"/>
                </a:solidFill>
                <a:latin typeface="+mn-lt"/>
                <a:ea typeface="+mn-ea"/>
                <a:cs typeface="+mn-cs"/>
              </a:defRPr>
            </a:lvl4pPr>
            <a:lvl5pPr eaLnBrk="1" hangingPunct="1">
              <a:defRPr>
                <a:solidFill>
                  <a:schemeClr val="dk1"/>
                </a:solidFill>
                <a:latin typeface="+mn-lt"/>
                <a:ea typeface="+mn-ea"/>
                <a:cs typeface="+mn-cs"/>
              </a:defRPr>
            </a:lvl5pPr>
            <a:lvl6pPr eaLnBrk="1" hangingPunct="1">
              <a:defRPr>
                <a:solidFill>
                  <a:schemeClr val="dk1"/>
                </a:solidFill>
                <a:latin typeface="+mn-lt"/>
                <a:ea typeface="+mn-ea"/>
                <a:cs typeface="+mn-cs"/>
              </a:defRPr>
            </a:lvl6pPr>
            <a:lvl7pPr eaLnBrk="1" hangingPunct="1">
              <a:defRPr>
                <a:solidFill>
                  <a:schemeClr val="dk1"/>
                </a:solidFill>
                <a:latin typeface="+mn-lt"/>
                <a:ea typeface="+mn-ea"/>
                <a:cs typeface="+mn-cs"/>
              </a:defRPr>
            </a:lvl7pPr>
            <a:lvl8pPr eaLnBrk="1" hangingPunct="1">
              <a:defRPr>
                <a:solidFill>
                  <a:schemeClr val="dk1"/>
                </a:solidFill>
                <a:latin typeface="+mn-lt"/>
                <a:ea typeface="+mn-ea"/>
                <a:cs typeface="+mn-cs"/>
              </a:defRPr>
            </a:lvl8pPr>
            <a:lvl9pPr eaLnBrk="1" hangingPunct="1">
              <a:defRPr>
                <a:solidFill>
                  <a:schemeClr val="dk1"/>
                </a:solidFill>
                <a:latin typeface="+mn-lt"/>
                <a:ea typeface="+mn-ea"/>
                <a:cs typeface="+mn-cs"/>
              </a:defRPr>
            </a:lvl9pPr>
          </a:lstStyle>
          <a:p>
            <a:pPr algn="ctr"/>
            <a:r>
              <a:rPr lang="en-IN" sz="2400" b="1" dirty="0">
                <a:solidFill>
                  <a:srgbClr val="FF0000"/>
                </a:solidFill>
                <a:latin typeface="Times New Roman" panose="02020603050405020304" pitchFamily="18" charset="0"/>
                <a:ea typeface="Cambria" panose="02040503050406030204" pitchFamily="18" charset="0"/>
                <a:cs typeface="Times New Roman" panose="02020603050405020304" pitchFamily="18" charset="0"/>
              </a:rPr>
              <a:t>An Approach towards Development and Analysis of Smart Aeroponic System</a:t>
            </a:r>
          </a:p>
        </p:txBody>
      </p:sp>
      <p:sp>
        <p:nvSpPr>
          <p:cNvPr id="16" name="Rectangle 15">
            <a:extLst>
              <a:ext uri="{FF2B5EF4-FFF2-40B4-BE49-F238E27FC236}">
                <a16:creationId xmlns:a16="http://schemas.microsoft.com/office/drawing/2014/main" id="{E466CC47-1CDE-4ADF-B89B-B733A7EFCC22}"/>
              </a:ext>
            </a:extLst>
          </p:cNvPr>
          <p:cNvSpPr/>
          <p:nvPr/>
        </p:nvSpPr>
        <p:spPr>
          <a:xfrm>
            <a:off x="1160361" y="3968649"/>
            <a:ext cx="3848895" cy="2046714"/>
          </a:xfrm>
          <a:prstGeom prst="rect">
            <a:avLst/>
          </a:prstGeom>
          <a:solidFill>
            <a:schemeClr val="bg1">
              <a:lumMod val="20000"/>
              <a:lumOff val="80000"/>
            </a:schemeClr>
          </a:solidFill>
          <a:ln w="28575">
            <a:solidFill>
              <a:schemeClr val="accent1">
                <a:lumMod val="75000"/>
              </a:schemeClr>
            </a:solidFill>
          </a:ln>
        </p:spPr>
        <p:style>
          <a:lnRef idx="2">
            <a:schemeClr val="accent1"/>
          </a:lnRef>
          <a:fillRef idx="1">
            <a:schemeClr val="lt1"/>
          </a:fillRef>
          <a:effectRef idx="0">
            <a:schemeClr val="accent1"/>
          </a:effectRef>
          <a:fontRef idx="minor">
            <a:schemeClr val="dk1"/>
          </a:fontRef>
        </p:style>
        <p:txBody>
          <a:bodyPr wrap="square">
            <a:spAutoFit/>
          </a:bodyPr>
          <a:lstStyle/>
          <a:p>
            <a:pPr marL="0" marR="0" lvl="0" indent="0" algn="ctr" defTabSz="914400" rtl="0" eaLnBrk="1" fontAlgn="auto" latinLnBrk="0" hangingPunct="1">
              <a:spcBef>
                <a:spcPts val="0"/>
              </a:spcBef>
              <a:spcAft>
                <a:spcPts val="600"/>
              </a:spcAft>
              <a:buClrTx/>
              <a:buSzTx/>
              <a:buFontTx/>
              <a:buNone/>
              <a:tabLst/>
              <a:defRPr/>
            </a:pPr>
            <a:r>
              <a:rPr kumimoji="0" lang="en-IN" sz="1400" b="0" i="0" u="none" strike="noStrike" kern="1200" cap="all" spc="0" normalizeH="0" baseline="0" noProof="0" dirty="0">
                <a:ln>
                  <a:noFill/>
                </a:ln>
                <a:solidFill>
                  <a:srgbClr val="C00000"/>
                </a:solidFill>
                <a:effectLst/>
                <a:uLnTx/>
                <a:uFillTx/>
                <a:latin typeface="Arial Black" panose="020B0A04020102020204" pitchFamily="34" charset="0"/>
                <a:ea typeface="+mn-ea"/>
                <a:cs typeface="+mn-cs"/>
              </a:rPr>
              <a:t>Presented By</a:t>
            </a:r>
          </a:p>
          <a:p>
            <a:pPr lvl="0" algn="just">
              <a:lnSpc>
                <a:spcPct val="15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 pos="4622800" algn="l"/>
                <a:tab pos="4978400" algn="l"/>
                <a:tab pos="5334000" algn="l"/>
                <a:tab pos="5689600" algn="l"/>
                <a:tab pos="6045200" algn="l"/>
              </a:tabLst>
              <a:defRPr/>
            </a:pPr>
            <a:r>
              <a:rPr lang="en-IN" b="1" dirty="0" err="1">
                <a:solidFill>
                  <a:srgbClr val="002060"/>
                </a:solidFill>
                <a:latin typeface="Cambria" panose="02040503050406030204" pitchFamily="18" charset="0"/>
                <a:ea typeface="Cambria" panose="02040503050406030204" pitchFamily="18" charset="0"/>
              </a:rPr>
              <a:t>Chethan</a:t>
            </a:r>
            <a:r>
              <a:rPr lang="en-IN" b="1" dirty="0">
                <a:solidFill>
                  <a:srgbClr val="002060"/>
                </a:solidFill>
                <a:latin typeface="Cambria" panose="02040503050406030204" pitchFamily="18" charset="0"/>
                <a:ea typeface="Cambria" panose="02040503050406030204" pitchFamily="18" charset="0"/>
              </a:rPr>
              <a:t> S                       1JB19EC022</a:t>
            </a:r>
          </a:p>
          <a:p>
            <a:pPr lvl="0" algn="just">
              <a:lnSpc>
                <a:spcPct val="15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 pos="4622800" algn="l"/>
                <a:tab pos="4978400" algn="l"/>
                <a:tab pos="5334000" algn="l"/>
                <a:tab pos="5689600" algn="l"/>
                <a:tab pos="6045200" algn="l"/>
              </a:tabLst>
              <a:defRPr/>
            </a:pPr>
            <a:r>
              <a:rPr lang="en-IN" b="1" dirty="0" err="1">
                <a:solidFill>
                  <a:srgbClr val="002060"/>
                </a:solidFill>
                <a:latin typeface="Cambria" panose="02040503050406030204" pitchFamily="18" charset="0"/>
                <a:ea typeface="Cambria" panose="02040503050406030204" pitchFamily="18" charset="0"/>
              </a:rPr>
              <a:t>Indupriya</a:t>
            </a:r>
            <a:r>
              <a:rPr lang="en-IN" b="1" dirty="0">
                <a:solidFill>
                  <a:srgbClr val="002060"/>
                </a:solidFill>
                <a:latin typeface="Cambria" panose="02040503050406030204" pitchFamily="18" charset="0"/>
                <a:ea typeface="Cambria" panose="02040503050406030204" pitchFamily="18" charset="0"/>
              </a:rPr>
              <a:t> B			  1JB19EC029</a:t>
            </a:r>
          </a:p>
          <a:p>
            <a:pPr lvl="0" algn="just">
              <a:lnSpc>
                <a:spcPct val="15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 pos="4622800" algn="l"/>
                <a:tab pos="4978400" algn="l"/>
                <a:tab pos="5334000" algn="l"/>
                <a:tab pos="5689600" algn="l"/>
                <a:tab pos="6045200" algn="l"/>
              </a:tabLst>
              <a:defRPr/>
            </a:pPr>
            <a:r>
              <a:rPr lang="en-IN" b="1" dirty="0">
                <a:solidFill>
                  <a:srgbClr val="002060"/>
                </a:solidFill>
                <a:latin typeface="Cambria" panose="02040503050406030204" pitchFamily="18" charset="0"/>
                <a:ea typeface="Cambria" panose="02040503050406030204" pitchFamily="18" charset="0"/>
              </a:rPr>
              <a:t>Kruthi N				  1JB19EC041</a:t>
            </a:r>
          </a:p>
          <a:p>
            <a:pPr lvl="0" algn="just">
              <a:lnSpc>
                <a:spcPct val="150000"/>
              </a:lnSpc>
              <a:tabLst>
                <a:tab pos="355600" algn="l"/>
                <a:tab pos="711200" algn="l"/>
                <a:tab pos="1066800" algn="l"/>
                <a:tab pos="1422400" algn="l"/>
                <a:tab pos="1778000" algn="l"/>
                <a:tab pos="2133600" algn="l"/>
                <a:tab pos="2489200" algn="l"/>
                <a:tab pos="2844800" algn="l"/>
                <a:tab pos="3200400" algn="l"/>
                <a:tab pos="3556000" algn="l"/>
                <a:tab pos="3911600" algn="l"/>
                <a:tab pos="4267200" algn="l"/>
                <a:tab pos="4622800" algn="l"/>
                <a:tab pos="4978400" algn="l"/>
                <a:tab pos="5334000" algn="l"/>
                <a:tab pos="5689600" algn="l"/>
                <a:tab pos="6045200" algn="l"/>
              </a:tabLst>
              <a:defRPr/>
            </a:pPr>
            <a:r>
              <a:rPr lang="en-IN" b="1" dirty="0" err="1">
                <a:solidFill>
                  <a:srgbClr val="002060"/>
                </a:solidFill>
                <a:latin typeface="Cambria" panose="02040503050406030204" pitchFamily="18" charset="0"/>
                <a:ea typeface="Cambria" panose="02040503050406030204" pitchFamily="18" charset="0"/>
              </a:rPr>
              <a:t>Manjukishore</a:t>
            </a:r>
            <a:r>
              <a:rPr lang="en-IN" b="1" dirty="0">
                <a:solidFill>
                  <a:srgbClr val="002060"/>
                </a:solidFill>
                <a:latin typeface="Cambria" panose="02040503050406030204" pitchFamily="18" charset="0"/>
                <a:ea typeface="Cambria" panose="02040503050406030204" pitchFamily="18" charset="0"/>
              </a:rPr>
              <a:t> P		  1JB19EC050</a:t>
            </a:r>
            <a:endParaRPr kumimoji="0" lang="en-IN" sz="1600" b="0"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cs typeface="+mn-cs"/>
            </a:endParaRPr>
          </a:p>
        </p:txBody>
      </p:sp>
      <p:sp>
        <p:nvSpPr>
          <p:cNvPr id="17" name="Rectangle 16">
            <a:extLst>
              <a:ext uri="{FF2B5EF4-FFF2-40B4-BE49-F238E27FC236}">
                <a16:creationId xmlns:a16="http://schemas.microsoft.com/office/drawing/2014/main" id="{E466CC47-1CDE-4ADF-B89B-B733A7EFCC22}"/>
              </a:ext>
            </a:extLst>
          </p:cNvPr>
          <p:cNvSpPr/>
          <p:nvPr/>
        </p:nvSpPr>
        <p:spPr>
          <a:xfrm>
            <a:off x="7108726" y="4441173"/>
            <a:ext cx="4152096" cy="1308050"/>
          </a:xfrm>
          <a:prstGeom prst="rect">
            <a:avLst/>
          </a:prstGeom>
          <a:solidFill>
            <a:schemeClr val="bg1">
              <a:lumMod val="20000"/>
              <a:lumOff val="80000"/>
            </a:schemeClr>
          </a:solidFill>
          <a:ln w="28575">
            <a:solidFill>
              <a:schemeClr val="accent1">
                <a:lumMod val="75000"/>
              </a:schemeClr>
            </a:solidFill>
          </a:ln>
        </p:spPr>
        <p:style>
          <a:lnRef idx="2">
            <a:schemeClr val="accent1"/>
          </a:lnRef>
          <a:fillRef idx="1">
            <a:schemeClr val="lt1"/>
          </a:fillRef>
          <a:effectRef idx="0">
            <a:schemeClr val="accent1"/>
          </a:effectRef>
          <a:fontRef idx="minor">
            <a:schemeClr val="dk1"/>
          </a:fontRef>
        </p:style>
        <p:txBody>
          <a:bodyPr wrap="square">
            <a:spAutoFit/>
          </a:bodyPr>
          <a:lstStyle/>
          <a:p>
            <a:pPr marL="0" marR="0" lvl="0" indent="0" algn="ctr" defTabSz="914400" rtl="0" eaLnBrk="1" fontAlgn="auto" latinLnBrk="0" hangingPunct="1">
              <a:spcBef>
                <a:spcPts val="0"/>
              </a:spcBef>
              <a:spcAft>
                <a:spcPts val="600"/>
              </a:spcAft>
              <a:buClrTx/>
              <a:buSzTx/>
              <a:buFontTx/>
              <a:buNone/>
              <a:tabLst/>
              <a:defRPr/>
            </a:pPr>
            <a:r>
              <a:rPr kumimoji="0" lang="en-IN" sz="1400" b="0" i="0" u="none" strike="noStrike" kern="1200" cap="all" spc="0" normalizeH="0" baseline="0" noProof="0" dirty="0">
                <a:ln>
                  <a:noFill/>
                </a:ln>
                <a:solidFill>
                  <a:srgbClr val="C00000"/>
                </a:solidFill>
                <a:effectLst/>
                <a:uLnTx/>
                <a:uFillTx/>
                <a:latin typeface="Arial Black" panose="020B0A04020102020204" pitchFamily="34" charset="0"/>
                <a:ea typeface="+mn-ea"/>
                <a:cs typeface="+mn-cs"/>
              </a:rPr>
              <a:t>Under the guidance of </a:t>
            </a:r>
          </a:p>
          <a:p>
            <a:pPr lvl="0"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 pos="4622800" algn="l"/>
                <a:tab pos="4978400" algn="l"/>
                <a:tab pos="5334000" algn="l"/>
                <a:tab pos="5689600" algn="l"/>
                <a:tab pos="6045200" algn="l"/>
              </a:tabLst>
              <a:defRPr/>
            </a:pPr>
            <a:r>
              <a:rPr kumimoji="0" lang="en-IN" sz="2400" b="1" i="0" u="none" strike="noStrike" kern="1200" cap="none" spc="0" normalizeH="0" baseline="0" noProof="0" dirty="0" err="1">
                <a:ln>
                  <a:noFill/>
                </a:ln>
                <a:solidFill>
                  <a:srgbClr val="002060"/>
                </a:solidFill>
                <a:effectLst/>
                <a:uLnTx/>
                <a:uFillTx/>
                <a:latin typeface="Cambria" panose="02040503050406030204" pitchFamily="18" charset="0"/>
                <a:ea typeface="Cambria" panose="02040503050406030204" pitchFamily="18" charset="0"/>
              </a:rPr>
              <a:t>Dr.</a:t>
            </a:r>
            <a:r>
              <a:rPr kumimoji="0" lang="en-IN" sz="2400" b="1"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rPr>
              <a:t> </a:t>
            </a:r>
            <a:r>
              <a:rPr kumimoji="0" lang="en-IN" sz="2400" b="1" i="0" u="none" strike="noStrike" kern="1200" cap="none" spc="0" normalizeH="0" baseline="0" noProof="0" dirty="0" err="1">
                <a:ln>
                  <a:noFill/>
                </a:ln>
                <a:solidFill>
                  <a:srgbClr val="002060"/>
                </a:solidFill>
                <a:effectLst/>
                <a:uLnTx/>
                <a:uFillTx/>
                <a:latin typeface="Cambria" panose="02040503050406030204" pitchFamily="18" charset="0"/>
                <a:ea typeface="Cambria" panose="02040503050406030204" pitchFamily="18" charset="0"/>
              </a:rPr>
              <a:t>Chandrappa</a:t>
            </a:r>
            <a:r>
              <a:rPr kumimoji="0" lang="en-IN" sz="2400" b="1"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rPr>
              <a:t> D N</a:t>
            </a:r>
            <a:endParaRPr lang="en-IN" sz="2400" b="1" dirty="0">
              <a:solidFill>
                <a:srgbClr val="002060"/>
              </a:solidFill>
              <a:latin typeface="Cambria" panose="02040503050406030204" pitchFamily="18" charset="0"/>
              <a:ea typeface="Cambria" panose="02040503050406030204" pitchFamily="18" charset="0"/>
            </a:endParaRPr>
          </a:p>
          <a:p>
            <a:pPr lvl="0"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 pos="4622800" algn="l"/>
                <a:tab pos="4978400" algn="l"/>
                <a:tab pos="5334000" algn="l"/>
                <a:tab pos="5689600" algn="l"/>
                <a:tab pos="6045200" algn="l"/>
              </a:tabLst>
              <a:defRPr/>
            </a:pPr>
            <a:r>
              <a:rPr kumimoji="0" lang="en-IN" b="1" i="0" u="none" strike="noStrike" kern="1200" cap="none" spc="0" normalizeH="0" noProof="0" dirty="0">
                <a:ln>
                  <a:noFill/>
                </a:ln>
                <a:solidFill>
                  <a:srgbClr val="002060"/>
                </a:solidFill>
                <a:effectLst/>
                <a:uLnTx/>
                <a:uFillTx/>
                <a:latin typeface="Cambria" panose="02040503050406030204" pitchFamily="18" charset="0"/>
                <a:ea typeface="Cambria" panose="02040503050406030204" pitchFamily="18" charset="0"/>
              </a:rPr>
              <a:t> Professor </a:t>
            </a:r>
            <a:r>
              <a:rPr lang="en-IN" b="1" dirty="0">
                <a:solidFill>
                  <a:srgbClr val="002060"/>
                </a:solidFill>
                <a:latin typeface="Cambria" panose="02040503050406030204" pitchFamily="18" charset="0"/>
                <a:ea typeface="Cambria" panose="02040503050406030204" pitchFamily="18" charset="0"/>
              </a:rPr>
              <a:t>&amp; HOD</a:t>
            </a:r>
            <a:endParaRPr kumimoji="0" lang="en-IN" b="1" i="0" u="none" strike="noStrike" kern="1200" cap="none" spc="0" normalizeH="0" noProof="0" dirty="0">
              <a:ln>
                <a:noFill/>
              </a:ln>
              <a:solidFill>
                <a:srgbClr val="002060"/>
              </a:solidFill>
              <a:effectLst/>
              <a:uLnTx/>
              <a:uFillTx/>
              <a:latin typeface="Cambria" panose="02040503050406030204" pitchFamily="18" charset="0"/>
              <a:ea typeface="Cambria" panose="02040503050406030204" pitchFamily="18" charset="0"/>
            </a:endParaRPr>
          </a:p>
          <a:p>
            <a:pPr lvl="0" algn="ctr">
              <a:tabLst>
                <a:tab pos="355600" algn="l"/>
                <a:tab pos="711200" algn="l"/>
                <a:tab pos="1066800" algn="l"/>
                <a:tab pos="1422400" algn="l"/>
                <a:tab pos="1778000" algn="l"/>
                <a:tab pos="2133600" algn="l"/>
                <a:tab pos="2489200" algn="l"/>
                <a:tab pos="2844800" algn="l"/>
                <a:tab pos="3200400" algn="l"/>
                <a:tab pos="3556000" algn="l"/>
                <a:tab pos="3911600" algn="l"/>
                <a:tab pos="4267200" algn="l"/>
                <a:tab pos="4622800" algn="l"/>
                <a:tab pos="4978400" algn="l"/>
                <a:tab pos="5334000" algn="l"/>
                <a:tab pos="5689600" algn="l"/>
                <a:tab pos="6045200" algn="l"/>
              </a:tabLst>
              <a:defRPr/>
            </a:pPr>
            <a:r>
              <a:rPr lang="en-IN" b="1" baseline="0" dirty="0">
                <a:solidFill>
                  <a:srgbClr val="002060"/>
                </a:solidFill>
                <a:latin typeface="Cambria" panose="02040503050406030204" pitchFamily="18" charset="0"/>
                <a:ea typeface="Cambria" panose="02040503050406030204" pitchFamily="18" charset="0"/>
              </a:rPr>
              <a:t>Dept.</a:t>
            </a:r>
            <a:r>
              <a:rPr lang="en-IN" b="1" dirty="0">
                <a:solidFill>
                  <a:srgbClr val="002060"/>
                </a:solidFill>
                <a:latin typeface="Cambria" panose="02040503050406030204" pitchFamily="18" charset="0"/>
                <a:ea typeface="Cambria" panose="02040503050406030204" pitchFamily="18" charset="0"/>
              </a:rPr>
              <a:t> of ECE, SJBIT</a:t>
            </a:r>
            <a:endParaRPr kumimoji="0" lang="en-IN" sz="1600" b="0" i="0" u="none" strike="noStrike" kern="1200" cap="none" spc="0" normalizeH="0" baseline="0" noProof="0" dirty="0">
              <a:ln>
                <a:noFill/>
              </a:ln>
              <a:solidFill>
                <a:srgbClr val="002060"/>
              </a:solidFill>
              <a:effectLst/>
              <a:uLnTx/>
              <a:uFillTx/>
              <a:latin typeface="Cambria" panose="02040503050406030204" pitchFamily="18" charset="0"/>
              <a:ea typeface="Cambria" panose="02040503050406030204" pitchFamily="18" charset="0"/>
              <a:cs typeface="+mn-cs"/>
            </a:endParaRPr>
          </a:p>
        </p:txBody>
      </p:sp>
    </p:spTree>
    <p:extLst>
      <p:ext uri="{BB962C8B-B14F-4D97-AF65-F5344CB8AC3E}">
        <p14:creationId xmlns:p14="http://schemas.microsoft.com/office/powerpoint/2010/main" val="495591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p:spPr>
        <p:txBody>
          <a:bodyPr>
            <a:normAutofit/>
          </a:bodyPr>
          <a:lstStyle/>
          <a:p>
            <a:r>
              <a:rPr lang="en-US">
                <a:latin typeface="Times New Roman" panose="02020603050405020304" pitchFamily="18" charset="0"/>
                <a:ea typeface="Manrope Light"/>
                <a:cs typeface="Times New Roman" panose="02020603050405020304" pitchFamily="18" charset="0"/>
                <a:sym typeface="Manrope Light"/>
              </a:rPr>
              <a:t>PROPOSED METHODOLOGY</a:t>
            </a:r>
            <a:endParaRPr lang="en-US"/>
          </a:p>
        </p:txBody>
      </p:sp>
      <p:graphicFrame>
        <p:nvGraphicFramePr>
          <p:cNvPr id="5" name="Content Placeholder 2">
            <a:extLst>
              <a:ext uri="{FF2B5EF4-FFF2-40B4-BE49-F238E27FC236}">
                <a16:creationId xmlns:a16="http://schemas.microsoft.com/office/drawing/2014/main" id="{E6DA303A-F3E8-B278-C96A-852AAEC4672F}"/>
              </a:ext>
            </a:extLst>
          </p:cNvPr>
          <p:cNvGraphicFramePr>
            <a:graphicFrameLocks noGrp="1"/>
          </p:cNvGraphicFramePr>
          <p:nvPr>
            <p:ph idx="1"/>
            <p:extLst>
              <p:ext uri="{D42A27DB-BD31-4B8C-83A1-F6EECF244321}">
                <p14:modId xmlns:p14="http://schemas.microsoft.com/office/powerpoint/2010/main" val="1289696399"/>
              </p:ext>
            </p:extLst>
          </p:nvPr>
        </p:nvGraphicFramePr>
        <p:xfrm>
          <a:off x="1097280" y="1936590"/>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A picture containing diagram&#10;&#10;Description automatically generated">
            <a:extLst>
              <a:ext uri="{FF2B5EF4-FFF2-40B4-BE49-F238E27FC236}">
                <a16:creationId xmlns:a16="http://schemas.microsoft.com/office/drawing/2014/main" id="{AF02A012-CAEB-EFDF-68A0-79EFF2EB3DAA}"/>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6" name="Picture 5" descr="Logo&#10;&#10;Description automatically generated">
            <a:extLst>
              <a:ext uri="{FF2B5EF4-FFF2-40B4-BE49-F238E27FC236}">
                <a16:creationId xmlns:a16="http://schemas.microsoft.com/office/drawing/2014/main" id="{12BDDCA9-4963-21E6-F3A1-028B8CF26963}"/>
              </a:ext>
            </a:extLst>
          </p:cNvPr>
          <p:cNvPicPr>
            <a:picLocks noChangeAspect="1"/>
          </p:cNvPicPr>
          <p:nvPr/>
        </p:nvPicPr>
        <p:blipFill>
          <a:blip r:embed="rId8"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3" name="Footer Placeholder 2">
            <a:extLst>
              <a:ext uri="{FF2B5EF4-FFF2-40B4-BE49-F238E27FC236}">
                <a16:creationId xmlns:a16="http://schemas.microsoft.com/office/drawing/2014/main" id="{4D2D8230-5210-E475-DC13-23EF65AE31C2}"/>
              </a:ext>
            </a:extLst>
          </p:cNvPr>
          <p:cNvSpPr>
            <a:spLocks noGrp="1"/>
          </p:cNvSpPr>
          <p:nvPr>
            <p:ph type="ftr" sz="quarter" idx="11"/>
          </p:nvPr>
        </p:nvSpPr>
        <p:spPr/>
        <p:txBody>
          <a:bodyPr/>
          <a:lstStyle/>
          <a:p>
            <a:r>
              <a:rPr lang="en-US"/>
              <a:t>Dept. of ECE, SJBIT</a:t>
            </a:r>
            <a:endParaRPr lang="en-US" dirty="0"/>
          </a:p>
        </p:txBody>
      </p:sp>
      <p:sp>
        <p:nvSpPr>
          <p:cNvPr id="7" name="Slide Number Placeholder 6">
            <a:extLst>
              <a:ext uri="{FF2B5EF4-FFF2-40B4-BE49-F238E27FC236}">
                <a16:creationId xmlns:a16="http://schemas.microsoft.com/office/drawing/2014/main" id="{8805CBF2-0E02-EB07-985C-8188075C82D6}"/>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175221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atMod val="92000"/>
                <a:lumMod val="120000"/>
              </a:schemeClr>
            </a:gs>
            <a:gs pos="100000">
              <a:schemeClr val="bg1">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966788"/>
            <a:ext cx="3779838" cy="3943350"/>
          </a:xfrm>
        </p:spPr>
        <p:txBody>
          <a:bodyPr vert="horz" lIns="91440" tIns="45720" rIns="91440" bIns="45720" rtlCol="0" anchor="b">
            <a:normAutofit fontScale="90000"/>
          </a:bodyPr>
          <a:lstStyle/>
          <a:p>
            <a:pPr>
              <a:lnSpc>
                <a:spcPct val="90000"/>
              </a:lnSpc>
            </a:pPr>
            <a:br>
              <a:rPr lang="en-US" sz="4000" dirty="0">
                <a:solidFill>
                  <a:srgbClr val="FEFFFF"/>
                </a:solidFill>
              </a:rPr>
            </a:br>
            <a:br>
              <a:rPr lang="en-US" sz="4000" dirty="0">
                <a:solidFill>
                  <a:srgbClr val="FEFFFF"/>
                </a:solidFill>
              </a:rPr>
            </a:br>
            <a:br>
              <a:rPr lang="en-US" sz="4000" dirty="0">
                <a:solidFill>
                  <a:srgbClr val="FEFFFF"/>
                </a:solidFill>
              </a:rPr>
            </a:br>
            <a:br>
              <a:rPr lang="en-US" sz="4000" dirty="0">
                <a:solidFill>
                  <a:srgbClr val="FEFFFF"/>
                </a:solidFill>
              </a:rPr>
            </a:br>
            <a:r>
              <a:rPr lang="en-US" sz="4900" dirty="0">
                <a:solidFill>
                  <a:srgbClr val="FEFFFF"/>
                </a:solidFill>
                <a:latin typeface="Times New Roman" panose="02020603050405020304" pitchFamily="18" charset="0"/>
                <a:cs typeface="Times New Roman" panose="02020603050405020304" pitchFamily="18" charset="0"/>
              </a:rPr>
              <a:t>BLOCK</a:t>
            </a:r>
            <a:br>
              <a:rPr lang="en-US" sz="4900" dirty="0">
                <a:solidFill>
                  <a:srgbClr val="FEFFFF"/>
                </a:solidFill>
                <a:latin typeface="Times New Roman" panose="02020603050405020304" pitchFamily="18" charset="0"/>
                <a:cs typeface="Times New Roman" panose="02020603050405020304" pitchFamily="18" charset="0"/>
              </a:rPr>
            </a:br>
            <a:r>
              <a:rPr lang="en-US" sz="4900" dirty="0">
                <a:solidFill>
                  <a:srgbClr val="FEFFFF"/>
                </a:solidFill>
                <a:latin typeface="Times New Roman" panose="02020603050405020304" pitchFamily="18" charset="0"/>
                <a:cs typeface="Times New Roman" panose="02020603050405020304" pitchFamily="18" charset="0"/>
              </a:rPr>
              <a:t> DIAGRAM</a:t>
            </a:r>
            <a:br>
              <a:rPr lang="en-US" sz="4000" dirty="0">
                <a:solidFill>
                  <a:srgbClr val="FEFFFF"/>
                </a:solidFill>
              </a:rPr>
            </a:br>
            <a:endParaRPr lang="en-US" sz="4000" dirty="0">
              <a:solidFill>
                <a:srgbClr val="FEFFFF"/>
              </a:solidFill>
            </a:endParaRPr>
          </a:p>
        </p:txBody>
      </p:sp>
      <p:pic>
        <p:nvPicPr>
          <p:cNvPr id="4" name="Picture 3">
            <a:extLst>
              <a:ext uri="{FF2B5EF4-FFF2-40B4-BE49-F238E27FC236}">
                <a16:creationId xmlns:a16="http://schemas.microsoft.com/office/drawing/2014/main" id="{9114FCD3-7019-C35D-1220-9C5A06CA8C1A}"/>
              </a:ext>
            </a:extLst>
          </p:cNvPr>
          <p:cNvPicPr>
            <a:picLocks noChangeAspect="1"/>
          </p:cNvPicPr>
          <p:nvPr/>
        </p:nvPicPr>
        <p:blipFill>
          <a:blip r:embed="rId2"/>
          <a:stretch>
            <a:fillRect/>
          </a:stretch>
        </p:blipFill>
        <p:spPr>
          <a:xfrm>
            <a:off x="3610306" y="1198196"/>
            <a:ext cx="5476544" cy="4802439"/>
          </a:xfrm>
          <a:prstGeom prst="rect">
            <a:avLst/>
          </a:prstGeom>
        </p:spPr>
      </p:pic>
      <p:sp>
        <p:nvSpPr>
          <p:cNvPr id="3" name="Rectangle 2">
            <a:extLst>
              <a:ext uri="{FF2B5EF4-FFF2-40B4-BE49-F238E27FC236}">
                <a16:creationId xmlns:a16="http://schemas.microsoft.com/office/drawing/2014/main" id="{2902667D-606A-1AC8-C9E7-4FF17E6798F3}"/>
              </a:ext>
            </a:extLst>
          </p:cNvPr>
          <p:cNvSpPr/>
          <p:nvPr/>
        </p:nvSpPr>
        <p:spPr>
          <a:xfrm>
            <a:off x="7705725" y="5219700"/>
            <a:ext cx="733425" cy="2667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900" dirty="0">
                <a:latin typeface="Times New Roman" panose="02020603050405020304" pitchFamily="18" charset="0"/>
                <a:cs typeface="Times New Roman" panose="02020603050405020304" pitchFamily="18" charset="0"/>
              </a:rPr>
              <a:t>Mist nozzle</a:t>
            </a:r>
            <a:endParaRPr lang="en-IN" sz="9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56B39BB-4633-A981-6733-9FD623B3F796}"/>
              </a:ext>
            </a:extLst>
          </p:cNvPr>
          <p:cNvSpPr txBox="1"/>
          <p:nvPr/>
        </p:nvSpPr>
        <p:spPr>
          <a:xfrm>
            <a:off x="1381125" y="857365"/>
            <a:ext cx="7705725" cy="523220"/>
          </a:xfrm>
          <a:prstGeom prst="rect">
            <a:avLst/>
          </a:prstGeom>
          <a:noFill/>
        </p:spPr>
        <p:txBody>
          <a:bodyPr wrap="square" rtlCol="0">
            <a:spAutoFit/>
          </a:bodyPr>
          <a:lstStyle/>
          <a:p>
            <a:r>
              <a:rPr lang="en-IN" sz="2800" dirty="0"/>
              <a:t>BLOCK DIAGRAM</a:t>
            </a:r>
          </a:p>
        </p:txBody>
      </p:sp>
      <p:pic>
        <p:nvPicPr>
          <p:cNvPr id="6" name="Picture 5" descr="A picture containing diagram&#10;&#10;Description automatically generated">
            <a:extLst>
              <a:ext uri="{FF2B5EF4-FFF2-40B4-BE49-F238E27FC236}">
                <a16:creationId xmlns:a16="http://schemas.microsoft.com/office/drawing/2014/main" id="{A2C7C167-4A51-73D5-9B0D-5EE81745045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7" name="Picture 6" descr="Logo&#10;&#10;Description automatically generated">
            <a:extLst>
              <a:ext uri="{FF2B5EF4-FFF2-40B4-BE49-F238E27FC236}">
                <a16:creationId xmlns:a16="http://schemas.microsoft.com/office/drawing/2014/main" id="{20E3A954-33F5-A587-58E9-0E8D50E0B23D}"/>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8" name="Footer Placeholder 7">
            <a:extLst>
              <a:ext uri="{FF2B5EF4-FFF2-40B4-BE49-F238E27FC236}">
                <a16:creationId xmlns:a16="http://schemas.microsoft.com/office/drawing/2014/main" id="{3F26CA60-FCBC-6C68-C9BB-E63244007C90}"/>
              </a:ext>
            </a:extLst>
          </p:cNvPr>
          <p:cNvSpPr>
            <a:spLocks noGrp="1"/>
          </p:cNvSpPr>
          <p:nvPr>
            <p:ph type="ftr" sz="quarter" idx="11"/>
          </p:nvPr>
        </p:nvSpPr>
        <p:spPr/>
        <p:txBody>
          <a:bodyPr/>
          <a:lstStyle/>
          <a:p>
            <a:r>
              <a:rPr lang="en-US"/>
              <a:t>Dept. of ECE, SJBIT</a:t>
            </a:r>
            <a:endParaRPr lang="en-US" dirty="0"/>
          </a:p>
        </p:txBody>
      </p:sp>
      <p:sp>
        <p:nvSpPr>
          <p:cNvPr id="9" name="Slide Number Placeholder 8">
            <a:extLst>
              <a:ext uri="{FF2B5EF4-FFF2-40B4-BE49-F238E27FC236}">
                <a16:creationId xmlns:a16="http://schemas.microsoft.com/office/drawing/2014/main" id="{8109B1D2-CC0F-9B77-6AF1-A88ED9A4EB82}"/>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
        <p:nvSpPr>
          <p:cNvPr id="10" name="TextBox 9">
            <a:extLst>
              <a:ext uri="{FF2B5EF4-FFF2-40B4-BE49-F238E27FC236}">
                <a16:creationId xmlns:a16="http://schemas.microsoft.com/office/drawing/2014/main" id="{42967892-CAD0-44D3-F4DB-CF556CBB26C7}"/>
              </a:ext>
            </a:extLst>
          </p:cNvPr>
          <p:cNvSpPr txBox="1"/>
          <p:nvPr/>
        </p:nvSpPr>
        <p:spPr>
          <a:xfrm>
            <a:off x="7705725" y="4910138"/>
            <a:ext cx="803264" cy="21544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800" dirty="0"/>
              <a:t>Mist produced</a:t>
            </a:r>
          </a:p>
        </p:txBody>
      </p:sp>
    </p:spTree>
    <p:extLst>
      <p:ext uri="{BB962C8B-B14F-4D97-AF65-F5344CB8AC3E}">
        <p14:creationId xmlns:p14="http://schemas.microsoft.com/office/powerpoint/2010/main" val="3532612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0659" y="112842"/>
            <a:ext cx="8911687" cy="1280890"/>
          </a:xfrm>
        </p:spPr>
        <p:txBody>
          <a:bodyPr/>
          <a:lstStyle/>
          <a:p>
            <a:pPr algn="ctr"/>
            <a:r>
              <a:rPr lang="en-US" dirty="0">
                <a:latin typeface="Times New Roman" panose="02020603050405020304" pitchFamily="18" charset="0"/>
                <a:cs typeface="Times New Roman" panose="02020603050405020304" pitchFamily="18" charset="0"/>
              </a:rPr>
              <a:t>FLOWCHART</a:t>
            </a:r>
            <a:r>
              <a:rPr lang="en-US" dirty="0">
                <a:solidFill>
                  <a:schemeClr val="accent1">
                    <a:lumMod val="10000"/>
                  </a:schemeClr>
                </a:solidFill>
                <a:latin typeface="Times New Roman" panose="02020603050405020304" pitchFamily="18" charset="0"/>
                <a:cs typeface="Times New Roman" panose="02020603050405020304" pitchFamily="18" charset="0"/>
              </a:rPr>
              <a:t> </a:t>
            </a:r>
            <a:endParaRPr lang="en-US" dirty="0"/>
          </a:p>
        </p:txBody>
      </p:sp>
      <p:sp>
        <p:nvSpPr>
          <p:cNvPr id="5" name="Rectangle: Rounded Corners 4">
            <a:extLst>
              <a:ext uri="{FF2B5EF4-FFF2-40B4-BE49-F238E27FC236}">
                <a16:creationId xmlns:a16="http://schemas.microsoft.com/office/drawing/2014/main" id="{0E247E35-DB18-20F2-739B-AECF126ECBBE}"/>
              </a:ext>
            </a:extLst>
          </p:cNvPr>
          <p:cNvSpPr/>
          <p:nvPr/>
        </p:nvSpPr>
        <p:spPr>
          <a:xfrm>
            <a:off x="6178859" y="3693110"/>
            <a:ext cx="1047565" cy="452761"/>
          </a:xfrm>
          <a:prstGeom prst="roundRect">
            <a:avLst/>
          </a:prstGeom>
          <a:solidFill>
            <a:schemeClr val="bg1">
              <a:lumMod val="95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latin typeface="Times New Roman" panose="02020603050405020304" pitchFamily="18" charset="0"/>
                <a:cs typeface="Times New Roman" panose="02020603050405020304" pitchFamily="18" charset="0"/>
              </a:rPr>
              <a:t>Analog shield</a:t>
            </a:r>
            <a:endParaRPr lang="en-IN" sz="1200"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83CA592C-57F1-6564-1A04-E459E036EB0A}"/>
              </a:ext>
            </a:extLst>
          </p:cNvPr>
          <p:cNvPicPr>
            <a:picLocks noGrp="1" noChangeAspect="1"/>
          </p:cNvPicPr>
          <p:nvPr>
            <p:ph idx="1"/>
          </p:nvPr>
        </p:nvPicPr>
        <p:blipFill>
          <a:blip r:embed="rId2"/>
          <a:stretch>
            <a:fillRect/>
          </a:stretch>
        </p:blipFill>
        <p:spPr>
          <a:xfrm>
            <a:off x="3060787" y="1768768"/>
            <a:ext cx="5613471" cy="4560945"/>
          </a:xfrm>
        </p:spPr>
      </p:pic>
      <p:pic>
        <p:nvPicPr>
          <p:cNvPr id="9" name="Picture 8" descr="A picture containing diagram&#10;&#10;Description automatically generated">
            <a:extLst>
              <a:ext uri="{FF2B5EF4-FFF2-40B4-BE49-F238E27FC236}">
                <a16:creationId xmlns:a16="http://schemas.microsoft.com/office/drawing/2014/main" id="{C0E65D74-6684-E2DF-21B5-01D614136DB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10" name="Picture 9" descr="Logo&#10;&#10;Description automatically generated">
            <a:extLst>
              <a:ext uri="{FF2B5EF4-FFF2-40B4-BE49-F238E27FC236}">
                <a16:creationId xmlns:a16="http://schemas.microsoft.com/office/drawing/2014/main" id="{A6250A97-6716-FA46-20C9-439BA456C664}"/>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3" name="Footer Placeholder 2">
            <a:extLst>
              <a:ext uri="{FF2B5EF4-FFF2-40B4-BE49-F238E27FC236}">
                <a16:creationId xmlns:a16="http://schemas.microsoft.com/office/drawing/2014/main" id="{94DF1E97-32A2-5282-3CBC-8F9D57F6C7ED}"/>
              </a:ext>
            </a:extLst>
          </p:cNvPr>
          <p:cNvSpPr>
            <a:spLocks noGrp="1"/>
          </p:cNvSpPr>
          <p:nvPr>
            <p:ph type="ftr" sz="quarter" idx="11"/>
          </p:nvPr>
        </p:nvSpPr>
        <p:spPr/>
        <p:txBody>
          <a:bodyPr/>
          <a:lstStyle/>
          <a:p>
            <a:r>
              <a:rPr lang="en-US"/>
              <a:t>Dept. of ECE, SJBIT</a:t>
            </a:r>
            <a:endParaRPr lang="en-US" dirty="0"/>
          </a:p>
        </p:txBody>
      </p:sp>
      <p:sp>
        <p:nvSpPr>
          <p:cNvPr id="4" name="Slide Number Placeholder 3">
            <a:extLst>
              <a:ext uri="{FF2B5EF4-FFF2-40B4-BE49-F238E27FC236}">
                <a16:creationId xmlns:a16="http://schemas.microsoft.com/office/drawing/2014/main" id="{E050C0C0-A028-8578-E165-6D1C2A7AC28E}"/>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2739061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7" name="Rectangle 1046">
            <a:extLst>
              <a:ext uri="{FF2B5EF4-FFF2-40B4-BE49-F238E27FC236}">
                <a16:creationId xmlns:a16="http://schemas.microsoft.com/office/drawing/2014/main" id="{A6B16355-27FB-445B-B646-02AB73637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177212" y="634946"/>
            <a:ext cx="3372529" cy="5055904"/>
          </a:xfrm>
        </p:spPr>
        <p:txBody>
          <a:bodyPr anchor="ctr">
            <a:normAutofit/>
          </a:bodyPr>
          <a:lstStyle/>
          <a:p>
            <a:r>
              <a:rPr lang="en-US" sz="3700">
                <a:latin typeface="Times New Roman" panose="02020603050405020304" pitchFamily="18" charset="0"/>
                <a:cs typeface="Times New Roman" panose="02020603050405020304" pitchFamily="18" charset="0"/>
              </a:rPr>
              <a:t>            HARDWARE COMPONENTS</a:t>
            </a:r>
            <a:br>
              <a:rPr lang="en-US" sz="3700">
                <a:latin typeface="Times New Roman" panose="02020603050405020304" pitchFamily="18" charset="0"/>
                <a:cs typeface="Times New Roman" panose="02020603050405020304" pitchFamily="18" charset="0"/>
              </a:rPr>
            </a:br>
            <a:endParaRPr lang="en-US" sz="3700">
              <a:latin typeface="Times New Roman" panose="02020603050405020304" pitchFamily="18" charset="0"/>
              <a:cs typeface="Times New Roman" panose="02020603050405020304" pitchFamily="18" charset="0"/>
            </a:endParaRPr>
          </a:p>
        </p:txBody>
      </p:sp>
      <p:cxnSp>
        <p:nvCxnSpPr>
          <p:cNvPr id="1049" name="Straight Connector 1048">
            <a:extLst>
              <a:ext uri="{FF2B5EF4-FFF2-40B4-BE49-F238E27FC236}">
                <a16:creationId xmlns:a16="http://schemas.microsoft.com/office/drawing/2014/main" id="{06DA680F-F6AC-453E-A8BF-C5BDED2851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56978" y="1791298"/>
            <a:ext cx="0" cy="274320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51" name="Rectangle 1050">
            <a:extLst>
              <a:ext uri="{FF2B5EF4-FFF2-40B4-BE49-F238E27FC236}">
                <a16:creationId xmlns:a16="http://schemas.microsoft.com/office/drawing/2014/main" id="{6B3BF2E5-C3AB-441F-A430-491119C56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53" name="Rectangle 1052">
            <a:extLst>
              <a:ext uri="{FF2B5EF4-FFF2-40B4-BE49-F238E27FC236}">
                <a16:creationId xmlns:a16="http://schemas.microsoft.com/office/drawing/2014/main" id="{DD07C90B-B81A-473B-8919-CA924E61F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26" name="Picture 2" descr="https://store-cdn.arduino.cc/usa/catalog/product/cache/1/image/1800x/ea1ef423b933d797cfca49bc5855eef6/A/0/A000067_iso__2.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33413" y="1569777"/>
            <a:ext cx="1470001" cy="116456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15496" y="2771334"/>
            <a:ext cx="1306563" cy="246221"/>
          </a:xfrm>
          <a:prstGeom prst="rect">
            <a:avLst/>
          </a:prstGeom>
          <a:noFill/>
        </p:spPr>
        <p:txBody>
          <a:bodyPr wrap="square" rtlCol="0">
            <a:spAutoFit/>
          </a:bodyPr>
          <a:lstStyle/>
          <a:p>
            <a:pPr defTabSz="324612">
              <a:spcAft>
                <a:spcPts val="600"/>
              </a:spcAft>
            </a:pPr>
            <a:r>
              <a:rPr lang="en-US" sz="1000" kern="1200" dirty="0">
                <a:solidFill>
                  <a:schemeClr val="tx1"/>
                </a:solidFill>
                <a:latin typeface="+mn-lt"/>
                <a:ea typeface="+mn-ea"/>
                <a:cs typeface="+mn-cs"/>
              </a:rPr>
              <a:t>Arduino</a:t>
            </a:r>
            <a:r>
              <a:rPr lang="en-US" sz="852" kern="1200" dirty="0">
                <a:solidFill>
                  <a:schemeClr val="tx1"/>
                </a:solidFill>
                <a:latin typeface="+mn-lt"/>
                <a:ea typeface="+mn-ea"/>
                <a:cs typeface="+mn-cs"/>
              </a:rPr>
              <a:t> Mega</a:t>
            </a:r>
            <a:endParaRPr lang="en-US" sz="1200" dirty="0"/>
          </a:p>
        </p:txBody>
      </p:sp>
      <p:pic>
        <p:nvPicPr>
          <p:cNvPr id="1028" name="Picture 4" descr="https://cdn.sos.sk/productdata/90/d5/9dcaac3b/esp32-devkitc.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3068" y="1691109"/>
            <a:ext cx="1368236" cy="102076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322563" y="2771334"/>
            <a:ext cx="1306563" cy="246221"/>
          </a:xfrm>
          <a:prstGeom prst="rect">
            <a:avLst/>
          </a:prstGeom>
          <a:noFill/>
        </p:spPr>
        <p:txBody>
          <a:bodyPr wrap="square" rtlCol="0">
            <a:spAutoFit/>
          </a:bodyPr>
          <a:lstStyle/>
          <a:p>
            <a:pPr algn="ctr" defTabSz="324612">
              <a:spcAft>
                <a:spcPts val="600"/>
              </a:spcAft>
            </a:pPr>
            <a:r>
              <a:rPr lang="en-US" sz="1000" kern="1200" dirty="0">
                <a:solidFill>
                  <a:schemeClr val="tx1"/>
                </a:solidFill>
                <a:latin typeface="+mn-lt"/>
                <a:ea typeface="+mn-ea"/>
                <a:cs typeface="+mn-cs"/>
              </a:rPr>
              <a:t>Esp32</a:t>
            </a:r>
            <a:endParaRPr lang="en-US" sz="1000" dirty="0"/>
          </a:p>
        </p:txBody>
      </p:sp>
      <p:pic>
        <p:nvPicPr>
          <p:cNvPr id="1030" name="Picture 6" descr="https://ardustore.dk/wp-content/uploads/2019/06/ESP32-CAM-Camera-Modul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20867" y="1478033"/>
            <a:ext cx="1397931" cy="120934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4162620" y="2711877"/>
            <a:ext cx="1516709" cy="246221"/>
          </a:xfrm>
          <a:prstGeom prst="rect">
            <a:avLst/>
          </a:prstGeom>
          <a:noFill/>
        </p:spPr>
        <p:txBody>
          <a:bodyPr wrap="square" rtlCol="0">
            <a:spAutoFit/>
          </a:bodyPr>
          <a:lstStyle/>
          <a:p>
            <a:pPr defTabSz="324612">
              <a:spcAft>
                <a:spcPts val="600"/>
              </a:spcAft>
            </a:pPr>
            <a:r>
              <a:rPr lang="en-US" sz="852" kern="1200" dirty="0">
                <a:solidFill>
                  <a:schemeClr val="tx1"/>
                </a:solidFill>
                <a:latin typeface="+mn-lt"/>
                <a:ea typeface="+mn-ea"/>
                <a:cs typeface="+mn-cs"/>
              </a:rPr>
              <a:t>Esp32 </a:t>
            </a:r>
            <a:r>
              <a:rPr lang="en-US" sz="1000" kern="1200" dirty="0">
                <a:solidFill>
                  <a:schemeClr val="tx1"/>
                </a:solidFill>
                <a:latin typeface="+mn-lt"/>
                <a:ea typeface="+mn-ea"/>
                <a:cs typeface="+mn-cs"/>
              </a:rPr>
              <a:t>Camera</a:t>
            </a:r>
            <a:r>
              <a:rPr lang="en-US" sz="852" kern="1200" dirty="0">
                <a:solidFill>
                  <a:schemeClr val="tx1"/>
                </a:solidFill>
                <a:latin typeface="+mn-lt"/>
                <a:ea typeface="+mn-ea"/>
                <a:cs typeface="+mn-cs"/>
              </a:rPr>
              <a:t> module</a:t>
            </a:r>
            <a:endParaRPr lang="en-US" sz="1200" dirty="0"/>
          </a:p>
        </p:txBody>
      </p:sp>
      <p:pic>
        <p:nvPicPr>
          <p:cNvPr id="1032" name="Picture 8" descr="https://bconsultors.com/wp-content/uploads/2019/05/dht11_ok.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18280" y="1569777"/>
            <a:ext cx="1218487" cy="1117606"/>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5830204" y="2638479"/>
            <a:ext cx="1306563" cy="354584"/>
          </a:xfrm>
          <a:prstGeom prst="rect">
            <a:avLst/>
          </a:prstGeom>
          <a:noFill/>
        </p:spPr>
        <p:txBody>
          <a:bodyPr wrap="square" rtlCol="0">
            <a:spAutoFit/>
          </a:bodyPr>
          <a:lstStyle/>
          <a:p>
            <a:pPr algn="ctr" defTabSz="324612">
              <a:spcAft>
                <a:spcPts val="600"/>
              </a:spcAft>
            </a:pPr>
            <a:r>
              <a:rPr lang="en-US" sz="852" kern="1200" dirty="0">
                <a:solidFill>
                  <a:schemeClr val="tx1"/>
                </a:solidFill>
                <a:latin typeface="+mn-lt"/>
                <a:ea typeface="+mn-ea"/>
                <a:cs typeface="+mn-cs"/>
              </a:rPr>
              <a:t>Temperature &amp; humidity sensor</a:t>
            </a:r>
            <a:endParaRPr lang="en-US" sz="1200" dirty="0"/>
          </a:p>
        </p:txBody>
      </p:sp>
      <p:pic>
        <p:nvPicPr>
          <p:cNvPr id="1034" name="Picture 10" descr="https://alltopnotch.co.uk/wp-content/uploads/imported/9/Water-Level-Sensor-Liquid-Rain-Water-Droplet-Depth-Detection-Sensor-Arduino-Pic-232644334989-2.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768739" y="3179526"/>
            <a:ext cx="973842" cy="973842"/>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667599" y="4359358"/>
            <a:ext cx="1306563" cy="246221"/>
          </a:xfrm>
          <a:prstGeom prst="rect">
            <a:avLst/>
          </a:prstGeom>
          <a:noFill/>
        </p:spPr>
        <p:txBody>
          <a:bodyPr wrap="square" rtlCol="0">
            <a:spAutoFit/>
          </a:bodyPr>
          <a:lstStyle/>
          <a:p>
            <a:pPr algn="ctr" defTabSz="324612">
              <a:spcAft>
                <a:spcPts val="600"/>
              </a:spcAft>
            </a:pPr>
            <a:r>
              <a:rPr lang="en-US" sz="1000" kern="1200" dirty="0">
                <a:solidFill>
                  <a:schemeClr val="tx1"/>
                </a:solidFill>
                <a:latin typeface="+mn-lt"/>
                <a:ea typeface="+mn-ea"/>
                <a:cs typeface="+mn-cs"/>
              </a:rPr>
              <a:t>Water level sensor</a:t>
            </a:r>
            <a:endParaRPr lang="en-US" sz="1600" dirty="0"/>
          </a:p>
        </p:txBody>
      </p:sp>
      <p:pic>
        <p:nvPicPr>
          <p:cNvPr id="1038" name="Picture 14" descr="https://s3-ap-southeast-1.amazonaws.com/a2.datacaciques.com/16/09/08/0d0drs9m97715ao0/abc3d38c3e6121f0.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flipV="1">
            <a:off x="2436242" y="3244313"/>
            <a:ext cx="1101576" cy="1008952"/>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p:cNvSpPr txBox="1"/>
          <p:nvPr/>
        </p:nvSpPr>
        <p:spPr>
          <a:xfrm>
            <a:off x="2334268" y="4374113"/>
            <a:ext cx="1306563" cy="246221"/>
          </a:xfrm>
          <a:prstGeom prst="rect">
            <a:avLst/>
          </a:prstGeom>
          <a:noFill/>
        </p:spPr>
        <p:txBody>
          <a:bodyPr wrap="square" rtlCol="0">
            <a:spAutoFit/>
          </a:bodyPr>
          <a:lstStyle/>
          <a:p>
            <a:pPr algn="ctr" defTabSz="324612">
              <a:spcAft>
                <a:spcPts val="600"/>
              </a:spcAft>
            </a:pPr>
            <a:r>
              <a:rPr lang="en-US" sz="1000" kern="1200" dirty="0">
                <a:solidFill>
                  <a:schemeClr val="tx1"/>
                </a:solidFill>
                <a:latin typeface="+mn-lt"/>
                <a:ea typeface="+mn-ea"/>
                <a:cs typeface="+mn-cs"/>
              </a:rPr>
              <a:t>Light intensity sensor</a:t>
            </a:r>
            <a:endParaRPr lang="en-US" sz="1600" dirty="0"/>
          </a:p>
        </p:txBody>
      </p:sp>
      <p:pic>
        <p:nvPicPr>
          <p:cNvPr id="1040" name="Picture 16" descr="https://ae01.alicdn.com/kf/HTB1jf1wXnJYBeNjy1zeq6yhzVXaN/Durable-DC-12V-70-PSI-Agricultural-Electric-Water-Pump-Mayitr-Black-Micro-High-Pressure-Diaphragm-Water.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121367" y="3310041"/>
            <a:ext cx="1046846" cy="1046846"/>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3979294" y="4356887"/>
            <a:ext cx="1306563" cy="400110"/>
          </a:xfrm>
          <a:prstGeom prst="rect">
            <a:avLst/>
          </a:prstGeom>
          <a:noFill/>
        </p:spPr>
        <p:txBody>
          <a:bodyPr wrap="square" rtlCol="0">
            <a:spAutoFit/>
          </a:bodyPr>
          <a:lstStyle/>
          <a:p>
            <a:pPr algn="ctr" defTabSz="324612">
              <a:spcAft>
                <a:spcPts val="600"/>
              </a:spcAft>
            </a:pPr>
            <a:r>
              <a:rPr lang="en-US" sz="1000" kern="1200" dirty="0">
                <a:solidFill>
                  <a:schemeClr val="tx1"/>
                </a:solidFill>
                <a:latin typeface="+mn-lt"/>
                <a:ea typeface="+mn-ea"/>
                <a:cs typeface="+mn-cs"/>
              </a:rPr>
              <a:t>High pressure Water pump</a:t>
            </a:r>
            <a:endParaRPr lang="en-US" sz="1600" dirty="0"/>
          </a:p>
        </p:txBody>
      </p:sp>
      <p:pic>
        <p:nvPicPr>
          <p:cNvPr id="3" name="Picture 2" descr="A picture containing diagram&#10;&#10;Description automatically generated">
            <a:extLst>
              <a:ext uri="{FF2B5EF4-FFF2-40B4-BE49-F238E27FC236}">
                <a16:creationId xmlns:a16="http://schemas.microsoft.com/office/drawing/2014/main" id="{3E51A7A3-AE30-E6A6-ECFF-EE9BD3A5554D}"/>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5" name="Picture 4" descr="Logo&#10;&#10;Description automatically generated">
            <a:extLst>
              <a:ext uri="{FF2B5EF4-FFF2-40B4-BE49-F238E27FC236}">
                <a16:creationId xmlns:a16="http://schemas.microsoft.com/office/drawing/2014/main" id="{B686CAB9-BFD7-A970-DAE8-613814FB5057}"/>
              </a:ext>
            </a:extLst>
          </p:cNvPr>
          <p:cNvPicPr>
            <a:picLocks noChangeAspect="1"/>
          </p:cNvPicPr>
          <p:nvPr/>
        </p:nvPicPr>
        <p:blipFill>
          <a:blip r:embed="rId10"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pic>
        <p:nvPicPr>
          <p:cNvPr id="6" name="Picture 5" descr="A picture containing light&#10;&#10;Description automatically generated">
            <a:extLst>
              <a:ext uri="{FF2B5EF4-FFF2-40B4-BE49-F238E27FC236}">
                <a16:creationId xmlns:a16="http://schemas.microsoft.com/office/drawing/2014/main" id="{2698F6BE-BBB4-FD52-3479-14712D83776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970433" y="3282676"/>
            <a:ext cx="1101576" cy="1101576"/>
          </a:xfrm>
          <a:prstGeom prst="rect">
            <a:avLst/>
          </a:prstGeom>
        </p:spPr>
      </p:pic>
      <p:sp>
        <p:nvSpPr>
          <p:cNvPr id="8" name="TextBox 7">
            <a:extLst>
              <a:ext uri="{FF2B5EF4-FFF2-40B4-BE49-F238E27FC236}">
                <a16:creationId xmlns:a16="http://schemas.microsoft.com/office/drawing/2014/main" id="{468D95B9-5C6F-F42E-540E-FFC73810B616}"/>
              </a:ext>
            </a:extLst>
          </p:cNvPr>
          <p:cNvSpPr txBox="1"/>
          <p:nvPr/>
        </p:nvSpPr>
        <p:spPr>
          <a:xfrm>
            <a:off x="6119527" y="4416120"/>
            <a:ext cx="1007416" cy="261610"/>
          </a:xfrm>
          <a:prstGeom prst="rect">
            <a:avLst/>
          </a:prstGeom>
          <a:noFill/>
        </p:spPr>
        <p:txBody>
          <a:bodyPr wrap="square" rtlCol="0">
            <a:spAutoFit/>
          </a:bodyPr>
          <a:lstStyle/>
          <a:p>
            <a:r>
              <a:rPr lang="en-IN" sz="1100" dirty="0"/>
              <a:t>Grow lights</a:t>
            </a:r>
          </a:p>
        </p:txBody>
      </p:sp>
      <p:pic>
        <p:nvPicPr>
          <p:cNvPr id="12" name="Picture 11">
            <a:extLst>
              <a:ext uri="{FF2B5EF4-FFF2-40B4-BE49-F238E27FC236}">
                <a16:creationId xmlns:a16="http://schemas.microsoft.com/office/drawing/2014/main" id="{41F9B5EB-9F33-4318-0B46-43A7284EA60B}"/>
              </a:ext>
            </a:extLst>
          </p:cNvPr>
          <p:cNvPicPr>
            <a:picLocks noChangeAspect="1"/>
          </p:cNvPicPr>
          <p:nvPr/>
        </p:nvPicPr>
        <p:blipFill>
          <a:blip r:embed="rId12"/>
          <a:stretch>
            <a:fillRect/>
          </a:stretch>
        </p:blipFill>
        <p:spPr>
          <a:xfrm>
            <a:off x="3196788" y="4830657"/>
            <a:ext cx="1448002" cy="1305107"/>
          </a:xfrm>
          <a:prstGeom prst="rect">
            <a:avLst/>
          </a:prstGeom>
        </p:spPr>
      </p:pic>
      <p:sp>
        <p:nvSpPr>
          <p:cNvPr id="14" name="Footer Placeholder 13">
            <a:extLst>
              <a:ext uri="{FF2B5EF4-FFF2-40B4-BE49-F238E27FC236}">
                <a16:creationId xmlns:a16="http://schemas.microsoft.com/office/drawing/2014/main" id="{40A2F7C1-ACD9-B34E-ED78-425B0C4C0655}"/>
              </a:ext>
            </a:extLst>
          </p:cNvPr>
          <p:cNvSpPr>
            <a:spLocks noGrp="1"/>
          </p:cNvSpPr>
          <p:nvPr>
            <p:ph type="ftr" sz="quarter" idx="11"/>
          </p:nvPr>
        </p:nvSpPr>
        <p:spPr/>
        <p:txBody>
          <a:bodyPr/>
          <a:lstStyle/>
          <a:p>
            <a:r>
              <a:rPr lang="en-US"/>
              <a:t>Dept. of ECE, SJBIT</a:t>
            </a:r>
            <a:endParaRPr lang="en-US" dirty="0"/>
          </a:p>
        </p:txBody>
      </p:sp>
      <p:sp>
        <p:nvSpPr>
          <p:cNvPr id="16" name="Slide Number Placeholder 15">
            <a:extLst>
              <a:ext uri="{FF2B5EF4-FFF2-40B4-BE49-F238E27FC236}">
                <a16:creationId xmlns:a16="http://schemas.microsoft.com/office/drawing/2014/main" id="{D696698D-7266-1F6F-6592-C5F018D177BA}"/>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2242944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0B10D7E8-8B01-CB8D-9DF6-D543702DE652}"/>
              </a:ext>
            </a:extLst>
          </p:cNvPr>
          <p:cNvGraphicFramePr/>
          <p:nvPr>
            <p:extLst>
              <p:ext uri="{D42A27DB-BD31-4B8C-83A1-F6EECF244321}">
                <p14:modId xmlns:p14="http://schemas.microsoft.com/office/powerpoint/2010/main" val="2785800247"/>
              </p:ext>
            </p:extLst>
          </p:nvPr>
        </p:nvGraphicFramePr>
        <p:xfrm>
          <a:off x="1034037" y="1333500"/>
          <a:ext cx="9543296" cy="4800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E8721B6F-631E-2511-A216-2E11E0BE6509}"/>
              </a:ext>
            </a:extLst>
          </p:cNvPr>
          <p:cNvSpPr txBox="1"/>
          <p:nvPr/>
        </p:nvSpPr>
        <p:spPr>
          <a:xfrm>
            <a:off x="5454650" y="1531513"/>
            <a:ext cx="3025378" cy="646331"/>
          </a:xfrm>
          <a:prstGeom prst="rect">
            <a:avLst/>
          </a:prstGeom>
          <a:noFill/>
        </p:spPr>
        <p:txBody>
          <a:bodyPr wrap="square" rtlCol="0">
            <a:spAutoFit/>
          </a:bodyPr>
          <a:lstStyle/>
          <a:p>
            <a:pPr algn="just"/>
            <a:r>
              <a:rPr lang="en-US" sz="1200" dirty="0"/>
              <a:t>Sensors, Arduino Mega, ESP-32-S2 , model fabrication, and other components are programmed and connected. </a:t>
            </a:r>
            <a:endParaRPr lang="en-IN" sz="1200" dirty="0"/>
          </a:p>
        </p:txBody>
      </p:sp>
      <p:sp>
        <p:nvSpPr>
          <p:cNvPr id="6" name="TextBox 5"/>
          <p:cNvSpPr txBox="1"/>
          <p:nvPr/>
        </p:nvSpPr>
        <p:spPr>
          <a:xfrm>
            <a:off x="7721600" y="2692400"/>
            <a:ext cx="4064000" cy="830997"/>
          </a:xfrm>
          <a:prstGeom prst="rect">
            <a:avLst/>
          </a:prstGeom>
          <a:noFill/>
        </p:spPr>
        <p:txBody>
          <a:bodyPr wrap="square" rtlCol="0">
            <a:spAutoFit/>
          </a:bodyPr>
          <a:lstStyle/>
          <a:p>
            <a:pPr algn="just"/>
            <a:r>
              <a:rPr lang="en-US" sz="1200" dirty="0"/>
              <a:t>A microcontroller and series of sensors and actuators regulate lighting, temperature, humidity, nutrient delivery enrichment are connected. A web server provides monitoring and displaying on web server.</a:t>
            </a:r>
          </a:p>
        </p:txBody>
      </p:sp>
      <p:sp>
        <p:nvSpPr>
          <p:cNvPr id="7" name="TextBox 6">
            <a:extLst>
              <a:ext uri="{FF2B5EF4-FFF2-40B4-BE49-F238E27FC236}">
                <a16:creationId xmlns:a16="http://schemas.microsoft.com/office/drawing/2014/main" id="{D7736284-7A48-B1FC-C5F8-BEFF3FD4266A}"/>
              </a:ext>
            </a:extLst>
          </p:cNvPr>
          <p:cNvSpPr txBox="1"/>
          <p:nvPr/>
        </p:nvSpPr>
        <p:spPr>
          <a:xfrm>
            <a:off x="9142412" y="4084120"/>
            <a:ext cx="2643188" cy="646331"/>
          </a:xfrm>
          <a:prstGeom prst="rect">
            <a:avLst/>
          </a:prstGeom>
          <a:noFill/>
        </p:spPr>
        <p:txBody>
          <a:bodyPr wrap="square" rtlCol="0">
            <a:spAutoFit/>
          </a:bodyPr>
          <a:lstStyle/>
          <a:p>
            <a:pPr algn="just"/>
            <a:r>
              <a:rPr lang="en-US" sz="1200" dirty="0"/>
              <a:t>Analysis of growth of roots and shoot system and collect the sensor’s data to send it to web server</a:t>
            </a:r>
            <a:endParaRPr lang="en-IN" sz="1200" dirty="0"/>
          </a:p>
        </p:txBody>
      </p:sp>
      <p:sp>
        <p:nvSpPr>
          <p:cNvPr id="2" name="Title 1">
            <a:extLst>
              <a:ext uri="{FF2B5EF4-FFF2-40B4-BE49-F238E27FC236}">
                <a16:creationId xmlns:a16="http://schemas.microsoft.com/office/drawing/2014/main" id="{50070025-7D48-D4C1-2AB5-A8A1005AE253}"/>
              </a:ext>
            </a:extLst>
          </p:cNvPr>
          <p:cNvSpPr>
            <a:spLocks noGrp="1"/>
          </p:cNvSpPr>
          <p:nvPr>
            <p:ph type="title"/>
          </p:nvPr>
        </p:nvSpPr>
        <p:spPr>
          <a:xfrm>
            <a:off x="2066925" y="193224"/>
            <a:ext cx="8692241" cy="1317679"/>
          </a:xfrm>
        </p:spPr>
        <p:txBody>
          <a:bodyPr anchor="ctr">
            <a:normAutofit/>
          </a:bodyPr>
          <a:lstStyle/>
          <a:p>
            <a:r>
              <a:rPr lang="en-IN" dirty="0">
                <a:latin typeface="Times New Roman" panose="02020603050405020304" pitchFamily="18" charset="0"/>
                <a:cs typeface="Times New Roman" panose="02020603050405020304" pitchFamily="18" charset="0"/>
              </a:rPr>
              <a:t>STAGES OF THE WORK</a:t>
            </a:r>
          </a:p>
        </p:txBody>
      </p:sp>
      <p:pic>
        <p:nvPicPr>
          <p:cNvPr id="3" name="Picture 2" descr="A picture containing diagram&#10;&#10;Description automatically generated">
            <a:extLst>
              <a:ext uri="{FF2B5EF4-FFF2-40B4-BE49-F238E27FC236}">
                <a16:creationId xmlns:a16="http://schemas.microsoft.com/office/drawing/2014/main" id="{BF7132D9-C54F-42C4-6C43-207E243C4E71}"/>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8" name="Picture 7" descr="Logo&#10;&#10;Description automatically generated">
            <a:extLst>
              <a:ext uri="{FF2B5EF4-FFF2-40B4-BE49-F238E27FC236}">
                <a16:creationId xmlns:a16="http://schemas.microsoft.com/office/drawing/2014/main" id="{A10708A3-9327-4AC7-5D26-2AAD4520222E}"/>
              </a:ext>
            </a:extLst>
          </p:cNvPr>
          <p:cNvPicPr>
            <a:picLocks noChangeAspect="1"/>
          </p:cNvPicPr>
          <p:nvPr/>
        </p:nvPicPr>
        <p:blipFill>
          <a:blip r:embed="rId8"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9" name="Footer Placeholder 8">
            <a:extLst>
              <a:ext uri="{FF2B5EF4-FFF2-40B4-BE49-F238E27FC236}">
                <a16:creationId xmlns:a16="http://schemas.microsoft.com/office/drawing/2014/main" id="{C19E4580-6058-9E4A-55FD-BE7200F561F2}"/>
              </a:ext>
            </a:extLst>
          </p:cNvPr>
          <p:cNvSpPr>
            <a:spLocks noGrp="1"/>
          </p:cNvSpPr>
          <p:nvPr>
            <p:ph type="ftr" sz="quarter" idx="11"/>
          </p:nvPr>
        </p:nvSpPr>
        <p:spPr/>
        <p:txBody>
          <a:bodyPr/>
          <a:lstStyle/>
          <a:p>
            <a:r>
              <a:rPr lang="en-US"/>
              <a:t>Dept. of ECE, SJBIT</a:t>
            </a:r>
            <a:endParaRPr lang="en-US" dirty="0"/>
          </a:p>
        </p:txBody>
      </p:sp>
      <p:sp>
        <p:nvSpPr>
          <p:cNvPr id="10" name="Slide Number Placeholder 9">
            <a:extLst>
              <a:ext uri="{FF2B5EF4-FFF2-40B4-BE49-F238E27FC236}">
                <a16:creationId xmlns:a16="http://schemas.microsoft.com/office/drawing/2014/main" id="{214A60A5-65E2-070B-C193-F6A4E8E0B30B}"/>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38775733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3750F0-DD71-5C2B-A019-54D0BCD5E550}"/>
              </a:ext>
            </a:extLst>
          </p:cNvPr>
          <p:cNvSpPr txBox="1"/>
          <p:nvPr/>
        </p:nvSpPr>
        <p:spPr>
          <a:xfrm>
            <a:off x="1097280" y="286603"/>
            <a:ext cx="10058400"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a:solidFill>
                  <a:schemeClr val="tx1">
                    <a:lumMod val="75000"/>
                    <a:lumOff val="25000"/>
                  </a:schemeClr>
                </a:solidFill>
                <a:latin typeface="+mj-lt"/>
                <a:ea typeface="+mj-ea"/>
                <a:cs typeface="+mj-cs"/>
              </a:rPr>
              <a:t>INITIAL SET-UP PHASE OF OUR SYSTEM</a:t>
            </a:r>
          </a:p>
        </p:txBody>
      </p:sp>
      <p:sp>
        <p:nvSpPr>
          <p:cNvPr id="3" name="TextBox 2">
            <a:extLst>
              <a:ext uri="{FF2B5EF4-FFF2-40B4-BE49-F238E27FC236}">
                <a16:creationId xmlns:a16="http://schemas.microsoft.com/office/drawing/2014/main" id="{CF7D5C26-C85B-4F5E-81B8-E332858D84E3}"/>
              </a:ext>
            </a:extLst>
          </p:cNvPr>
          <p:cNvSpPr txBox="1"/>
          <p:nvPr/>
        </p:nvSpPr>
        <p:spPr>
          <a:xfrm>
            <a:off x="1097280" y="2183085"/>
            <a:ext cx="3382687" cy="4088341"/>
          </a:xfrm>
          <a:prstGeom prst="rect">
            <a:avLst/>
          </a:prstGeom>
        </p:spPr>
        <p:txBody>
          <a:bodyPr vert="horz" lIns="0" tIns="45720" rIns="0" bIns="45720" rtlCol="0">
            <a:normAutofit/>
          </a:bodyPr>
          <a:lstStyle/>
          <a:p>
            <a:pPr marL="342900" indent="-342900" defTabSz="914400">
              <a:lnSpc>
                <a:spcPct val="90000"/>
              </a:lnSpc>
              <a:spcAft>
                <a:spcPts val="600"/>
              </a:spcAft>
              <a:buClr>
                <a:schemeClr val="accent1"/>
              </a:buClr>
              <a:buFont typeface="+mj-lt"/>
              <a:buAutoNum type="arabicPeriod"/>
            </a:pPr>
            <a:r>
              <a:rPr lang="en-US" dirty="0">
                <a:solidFill>
                  <a:schemeClr val="tx1">
                    <a:lumMod val="75000"/>
                    <a:lumOff val="25000"/>
                  </a:schemeClr>
                </a:solidFill>
              </a:rPr>
              <a:t>LED( GROW LIGHTS)</a:t>
            </a:r>
          </a:p>
          <a:p>
            <a:pPr marL="342900" indent="-342900" defTabSz="914400">
              <a:lnSpc>
                <a:spcPct val="90000"/>
              </a:lnSpc>
              <a:spcAft>
                <a:spcPts val="600"/>
              </a:spcAft>
              <a:buClr>
                <a:schemeClr val="accent1"/>
              </a:buClr>
              <a:buFont typeface="+mj-lt"/>
              <a:buAutoNum type="arabicPeriod"/>
            </a:pPr>
            <a:endParaRPr lang="en-US" dirty="0">
              <a:solidFill>
                <a:schemeClr val="tx1">
                  <a:lumMod val="75000"/>
                  <a:lumOff val="25000"/>
                </a:schemeClr>
              </a:solidFill>
            </a:endParaRPr>
          </a:p>
          <a:p>
            <a:pPr marL="342900" indent="-342900" defTabSz="914400">
              <a:lnSpc>
                <a:spcPct val="90000"/>
              </a:lnSpc>
              <a:spcAft>
                <a:spcPts val="600"/>
              </a:spcAft>
              <a:buClr>
                <a:schemeClr val="accent1"/>
              </a:buClr>
              <a:buFont typeface="+mj-lt"/>
              <a:buAutoNum type="arabicPeriod"/>
            </a:pPr>
            <a:endParaRPr lang="en-US" dirty="0">
              <a:solidFill>
                <a:schemeClr val="tx1">
                  <a:lumMod val="75000"/>
                  <a:lumOff val="25000"/>
                </a:schemeClr>
              </a:solidFill>
            </a:endParaRPr>
          </a:p>
          <a:p>
            <a:pPr marL="342900" indent="-342900" defTabSz="914400">
              <a:lnSpc>
                <a:spcPct val="90000"/>
              </a:lnSpc>
              <a:spcAft>
                <a:spcPts val="600"/>
              </a:spcAft>
              <a:buClr>
                <a:schemeClr val="accent1"/>
              </a:buClr>
              <a:buFont typeface="+mj-lt"/>
              <a:buAutoNum type="arabicPeriod"/>
            </a:pPr>
            <a:r>
              <a:rPr lang="en-US" dirty="0">
                <a:solidFill>
                  <a:schemeClr val="tx1">
                    <a:lumMod val="75000"/>
                    <a:lumOff val="25000"/>
                  </a:schemeClr>
                </a:solidFill>
              </a:rPr>
              <a:t>EARLY PROTOTYPE MODEL</a:t>
            </a:r>
          </a:p>
          <a:p>
            <a:pPr marL="342900" indent="-342900" defTabSz="914400">
              <a:lnSpc>
                <a:spcPct val="90000"/>
              </a:lnSpc>
              <a:spcAft>
                <a:spcPts val="600"/>
              </a:spcAft>
              <a:buClr>
                <a:schemeClr val="accent1"/>
              </a:buClr>
              <a:buFont typeface="+mj-lt"/>
              <a:buAutoNum type="arabicPeriod"/>
            </a:pPr>
            <a:endParaRPr lang="en-US" dirty="0">
              <a:solidFill>
                <a:schemeClr val="tx1">
                  <a:lumMod val="75000"/>
                  <a:lumOff val="25000"/>
                </a:schemeClr>
              </a:solidFill>
            </a:endParaRPr>
          </a:p>
          <a:p>
            <a:pPr marL="342900" indent="-342900" defTabSz="914400">
              <a:lnSpc>
                <a:spcPct val="90000"/>
              </a:lnSpc>
              <a:spcAft>
                <a:spcPts val="600"/>
              </a:spcAft>
              <a:buClr>
                <a:schemeClr val="accent1"/>
              </a:buClr>
              <a:buFont typeface="+mj-lt"/>
              <a:buAutoNum type="arabicPeriod"/>
            </a:pPr>
            <a:endParaRPr lang="en-US" dirty="0">
              <a:solidFill>
                <a:schemeClr val="tx1">
                  <a:lumMod val="75000"/>
                  <a:lumOff val="25000"/>
                </a:schemeClr>
              </a:solidFill>
            </a:endParaRPr>
          </a:p>
          <a:p>
            <a:pPr marL="342900" indent="-342900" defTabSz="914400">
              <a:lnSpc>
                <a:spcPct val="90000"/>
              </a:lnSpc>
              <a:spcAft>
                <a:spcPts val="600"/>
              </a:spcAft>
              <a:buClr>
                <a:schemeClr val="accent1"/>
              </a:buClr>
              <a:buFont typeface="+mj-lt"/>
              <a:buAutoNum type="arabicPeriod"/>
            </a:pPr>
            <a:r>
              <a:rPr lang="en-US" dirty="0">
                <a:solidFill>
                  <a:schemeClr val="tx1">
                    <a:lumMod val="75000"/>
                    <a:lumOff val="25000"/>
                  </a:schemeClr>
                </a:solidFill>
              </a:rPr>
              <a:t>IMAGE CAPTURED FROM ESP-32 CAM</a:t>
            </a:r>
          </a:p>
          <a:p>
            <a:pPr marL="342900" indent="-342900" defTabSz="914400">
              <a:lnSpc>
                <a:spcPct val="90000"/>
              </a:lnSpc>
              <a:spcAft>
                <a:spcPts val="600"/>
              </a:spcAft>
              <a:buClr>
                <a:schemeClr val="accent1"/>
              </a:buClr>
              <a:buFont typeface="+mj-lt"/>
              <a:buAutoNum type="arabicPeriod"/>
            </a:pPr>
            <a:endParaRPr lang="en-US" dirty="0">
              <a:solidFill>
                <a:schemeClr val="tx1">
                  <a:lumMod val="75000"/>
                  <a:lumOff val="25000"/>
                </a:schemeClr>
              </a:solidFill>
            </a:endParaRPr>
          </a:p>
          <a:p>
            <a:pPr marL="342900" indent="-342900" defTabSz="914400">
              <a:lnSpc>
                <a:spcPct val="90000"/>
              </a:lnSpc>
              <a:spcAft>
                <a:spcPts val="600"/>
              </a:spcAft>
              <a:buClr>
                <a:schemeClr val="accent1"/>
              </a:buClr>
              <a:buFont typeface="+mj-lt"/>
              <a:buAutoNum type="arabicPeriod"/>
            </a:pPr>
            <a:endParaRPr lang="en-US" dirty="0">
              <a:solidFill>
                <a:schemeClr val="tx1">
                  <a:lumMod val="75000"/>
                  <a:lumOff val="25000"/>
                </a:schemeClr>
              </a:solidFill>
            </a:endParaRPr>
          </a:p>
          <a:p>
            <a:pPr marL="342900" indent="-342900" defTabSz="914400">
              <a:lnSpc>
                <a:spcPct val="90000"/>
              </a:lnSpc>
              <a:spcAft>
                <a:spcPts val="600"/>
              </a:spcAft>
              <a:buClr>
                <a:schemeClr val="accent1"/>
              </a:buClr>
              <a:buFont typeface="+mj-lt"/>
              <a:buAutoNum type="arabicPeriod"/>
            </a:pPr>
            <a:r>
              <a:rPr lang="en-US" dirty="0">
                <a:solidFill>
                  <a:schemeClr val="tx1">
                    <a:lumMod val="75000"/>
                    <a:lumOff val="25000"/>
                  </a:schemeClr>
                </a:solidFill>
              </a:rPr>
              <a:t>POSITION OF CAMERA </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5105" r="2264" b="-4"/>
          <a:stretch/>
        </p:blipFill>
        <p:spPr>
          <a:xfrm>
            <a:off x="4964599" y="1924163"/>
            <a:ext cx="2395870" cy="3866172"/>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28385" r="-1" b="26846"/>
          <a:stretch/>
        </p:blipFill>
        <p:spPr>
          <a:xfrm>
            <a:off x="7528373" y="1921934"/>
            <a:ext cx="3720651" cy="2220928"/>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t="11338" r="8" b="8"/>
          <a:stretch/>
        </p:blipFill>
        <p:spPr>
          <a:xfrm>
            <a:off x="9995993" y="4313870"/>
            <a:ext cx="1249403" cy="1476987"/>
          </a:xfrm>
          <a:prstGeom prst="rect">
            <a:avLst/>
          </a:prstGeom>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t="14396" r="5" b="5"/>
          <a:stretch/>
        </p:blipFill>
        <p:spPr>
          <a:xfrm>
            <a:off x="7528373" y="4313870"/>
            <a:ext cx="2299716" cy="1476465"/>
          </a:xfrm>
          <a:prstGeom prst="rect">
            <a:avLst/>
          </a:prstGeom>
        </p:spPr>
      </p:pic>
      <p:pic>
        <p:nvPicPr>
          <p:cNvPr id="7" name="Picture 6" descr="A picture containing diagram&#10;&#10;Description automatically generated">
            <a:extLst>
              <a:ext uri="{FF2B5EF4-FFF2-40B4-BE49-F238E27FC236}">
                <a16:creationId xmlns:a16="http://schemas.microsoft.com/office/drawing/2014/main" id="{40B2AD03-CE3B-E73E-AF2C-517BC4EA5E90}"/>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9" name="Picture 8" descr="Logo&#10;&#10;Description automatically generated">
            <a:extLst>
              <a:ext uri="{FF2B5EF4-FFF2-40B4-BE49-F238E27FC236}">
                <a16:creationId xmlns:a16="http://schemas.microsoft.com/office/drawing/2014/main" id="{79D8B3AE-EDEC-4C5B-DB7B-3B54383F4A74}"/>
              </a:ext>
            </a:extLst>
          </p:cNvPr>
          <p:cNvPicPr>
            <a:picLocks noChangeAspect="1"/>
          </p:cNvPicPr>
          <p:nvPr/>
        </p:nvPicPr>
        <p:blipFill>
          <a:blip r:embed="rId7"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10" name="Footer Placeholder 9">
            <a:extLst>
              <a:ext uri="{FF2B5EF4-FFF2-40B4-BE49-F238E27FC236}">
                <a16:creationId xmlns:a16="http://schemas.microsoft.com/office/drawing/2014/main" id="{EBFD3AE9-C215-141E-E4E5-503F9ABABCBA}"/>
              </a:ext>
            </a:extLst>
          </p:cNvPr>
          <p:cNvSpPr>
            <a:spLocks noGrp="1"/>
          </p:cNvSpPr>
          <p:nvPr>
            <p:ph type="ftr" sz="quarter" idx="11"/>
          </p:nvPr>
        </p:nvSpPr>
        <p:spPr/>
        <p:txBody>
          <a:bodyPr/>
          <a:lstStyle/>
          <a:p>
            <a:r>
              <a:rPr lang="en-US"/>
              <a:t>Dept. of ECE, SJBIT</a:t>
            </a:r>
            <a:endParaRPr lang="en-US" dirty="0"/>
          </a:p>
        </p:txBody>
      </p:sp>
      <p:sp>
        <p:nvSpPr>
          <p:cNvPr id="11" name="Slide Number Placeholder 10">
            <a:extLst>
              <a:ext uri="{FF2B5EF4-FFF2-40B4-BE49-F238E27FC236}">
                <a16:creationId xmlns:a16="http://schemas.microsoft.com/office/drawing/2014/main" id="{F30FA9B1-A27E-FD6C-4C1C-97CC108DF442}"/>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32468354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C642902F-4656-4563-AB0B-2EB57ACCD6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85BCD2-5251-0510-C78A-62B185D70AF3}"/>
              </a:ext>
            </a:extLst>
          </p:cNvPr>
          <p:cNvSpPr>
            <a:spLocks noGrp="1"/>
          </p:cNvSpPr>
          <p:nvPr>
            <p:ph type="title"/>
          </p:nvPr>
        </p:nvSpPr>
        <p:spPr>
          <a:xfrm>
            <a:off x="6652256" y="634946"/>
            <a:ext cx="4821283" cy="1450757"/>
          </a:xfrm>
        </p:spPr>
        <p:txBody>
          <a:bodyPr>
            <a:normAutofit/>
          </a:bodyPr>
          <a:lstStyle/>
          <a:p>
            <a:r>
              <a:rPr lang="en-IN" sz="4100"/>
              <a:t>CIRCUIT AND COMPONENTS SET-UP</a:t>
            </a:r>
          </a:p>
        </p:txBody>
      </p:sp>
      <p:sp>
        <p:nvSpPr>
          <p:cNvPr id="22" name="Rectangle 21">
            <a:extLst>
              <a:ext uri="{FF2B5EF4-FFF2-40B4-BE49-F238E27FC236}">
                <a16:creationId xmlns:a16="http://schemas.microsoft.com/office/drawing/2014/main" id="{2793D4A6-D9A6-4743-902C-5C956F8CAE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3" y="321733"/>
            <a:ext cx="2806700" cy="2764992"/>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D9BD2A2-26A7-6FD8-182E-0D848EC9B5CD}"/>
              </a:ext>
            </a:extLst>
          </p:cNvPr>
          <p:cNvPicPr>
            <a:picLocks noChangeAspect="1"/>
          </p:cNvPicPr>
          <p:nvPr/>
        </p:nvPicPr>
        <p:blipFill rotWithShape="1">
          <a:blip r:embed="rId2"/>
          <a:srcRect t="18379" r="5" b="4217"/>
          <a:stretch/>
        </p:blipFill>
        <p:spPr>
          <a:xfrm>
            <a:off x="579907" y="521094"/>
            <a:ext cx="2304546" cy="2378534"/>
          </a:xfrm>
          <a:prstGeom prst="rect">
            <a:avLst/>
          </a:prstGeom>
        </p:spPr>
      </p:pic>
      <p:sp>
        <p:nvSpPr>
          <p:cNvPr id="24" name="Rectangle 23">
            <a:extLst>
              <a:ext uri="{FF2B5EF4-FFF2-40B4-BE49-F238E27FC236}">
                <a16:creationId xmlns:a16="http://schemas.microsoft.com/office/drawing/2014/main" id="{82D6E6E8-60D6-43DF-AB32-F009976E96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89300" y="321733"/>
            <a:ext cx="2806699" cy="2764991"/>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FDF97CA6-0525-4AD4-8E21-2C9A75DB7A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63893" y="2085703"/>
            <a:ext cx="41148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BE24306B-0379-4C6F-80A1-5A7D01A13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3" y="3247592"/>
            <a:ext cx="2806700" cy="2736187"/>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icture containing indoor, sink, table, dining table&#10;&#10;Description automatically generated">
            <a:extLst>
              <a:ext uri="{FF2B5EF4-FFF2-40B4-BE49-F238E27FC236}">
                <a16:creationId xmlns:a16="http://schemas.microsoft.com/office/drawing/2014/main" id="{F2B4AC73-6955-7D7F-6D66-472AD447864A}"/>
              </a:ext>
            </a:extLst>
          </p:cNvPr>
          <p:cNvPicPr>
            <a:picLocks noChangeAspect="1"/>
          </p:cNvPicPr>
          <p:nvPr/>
        </p:nvPicPr>
        <p:blipFill rotWithShape="1">
          <a:blip r:embed="rId3"/>
          <a:srcRect l="24377" r="2956"/>
          <a:stretch/>
        </p:blipFill>
        <p:spPr>
          <a:xfrm>
            <a:off x="600559" y="3464830"/>
            <a:ext cx="2263243" cy="2335905"/>
          </a:xfrm>
          <a:prstGeom prst="rect">
            <a:avLst/>
          </a:prstGeom>
        </p:spPr>
      </p:pic>
      <p:sp>
        <p:nvSpPr>
          <p:cNvPr id="30" name="Rectangle 29">
            <a:extLst>
              <a:ext uri="{FF2B5EF4-FFF2-40B4-BE49-F238E27FC236}">
                <a16:creationId xmlns:a16="http://schemas.microsoft.com/office/drawing/2014/main" id="{98F8BC0B-2185-4E1F-B3E4-6C4034B46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03494" y="3247592"/>
            <a:ext cx="2792505" cy="2736187"/>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electronics, connector&#10;&#10;Description automatically generated">
            <a:extLst>
              <a:ext uri="{FF2B5EF4-FFF2-40B4-BE49-F238E27FC236}">
                <a16:creationId xmlns:a16="http://schemas.microsoft.com/office/drawing/2014/main" id="{B55EBF6A-C7D8-2030-E442-DB0B1F3281DC}"/>
              </a:ext>
            </a:extLst>
          </p:cNvPr>
          <p:cNvPicPr>
            <a:picLocks noChangeAspect="1"/>
          </p:cNvPicPr>
          <p:nvPr/>
        </p:nvPicPr>
        <p:blipFill rotWithShape="1">
          <a:blip r:embed="rId4"/>
          <a:srcRect r="5" b="22596"/>
          <a:stretch/>
        </p:blipFill>
        <p:spPr>
          <a:xfrm>
            <a:off x="3547671" y="567423"/>
            <a:ext cx="2289955" cy="2363474"/>
          </a:xfrm>
          <a:prstGeom prst="rect">
            <a:avLst/>
          </a:prstGeom>
        </p:spPr>
      </p:pic>
      <p:sp>
        <p:nvSpPr>
          <p:cNvPr id="15" name="Content Placeholder 14">
            <a:extLst>
              <a:ext uri="{FF2B5EF4-FFF2-40B4-BE49-F238E27FC236}">
                <a16:creationId xmlns:a16="http://schemas.microsoft.com/office/drawing/2014/main" id="{F382A98F-DC8A-6908-EAA1-BF9AEF0D5B07}"/>
              </a:ext>
            </a:extLst>
          </p:cNvPr>
          <p:cNvSpPr>
            <a:spLocks noGrp="1"/>
          </p:cNvSpPr>
          <p:nvPr>
            <p:ph idx="1"/>
          </p:nvPr>
        </p:nvSpPr>
        <p:spPr>
          <a:xfrm>
            <a:off x="6652256" y="2198914"/>
            <a:ext cx="4821283" cy="3670180"/>
          </a:xfrm>
        </p:spPr>
        <p:txBody>
          <a:bodyPr>
            <a:normAutofit/>
          </a:bodyPr>
          <a:lstStyle/>
          <a:p>
            <a:pPr marL="457200" indent="-457200">
              <a:buClr>
                <a:srgbClr val="DBDF4A"/>
              </a:buClr>
              <a:buFont typeface="+mj-lt"/>
              <a:buAutoNum type="arabicPeriod"/>
            </a:pPr>
            <a:r>
              <a:rPr lang="en-US" dirty="0"/>
              <a:t>CLAY BALLS IN PLANT HOLDER</a:t>
            </a:r>
          </a:p>
          <a:p>
            <a:pPr marL="457200" indent="-457200">
              <a:buClr>
                <a:srgbClr val="DBDF4A"/>
              </a:buClr>
              <a:buFont typeface="+mj-lt"/>
              <a:buAutoNum type="arabicPeriod"/>
            </a:pPr>
            <a:r>
              <a:rPr lang="en-US" dirty="0"/>
              <a:t>SENSOR AND IOT NETWORK</a:t>
            </a:r>
          </a:p>
          <a:p>
            <a:pPr marL="457200" indent="-457200">
              <a:buClr>
                <a:srgbClr val="DBDF4A"/>
              </a:buClr>
              <a:buFont typeface="+mj-lt"/>
              <a:buAutoNum type="arabicPeriod"/>
            </a:pPr>
            <a:r>
              <a:rPr lang="en-US" dirty="0"/>
              <a:t>DAY 13-INITIAL SAMPLING TRANSPLANT PHASE</a:t>
            </a:r>
          </a:p>
          <a:p>
            <a:pPr marL="457200" indent="-457200">
              <a:buClr>
                <a:srgbClr val="DBDF4A"/>
              </a:buClr>
              <a:buFont typeface="+mj-lt"/>
              <a:buAutoNum type="arabicPeriod"/>
            </a:pPr>
            <a:r>
              <a:rPr lang="en-US" dirty="0"/>
              <a:t>DAY 17 MINT PLANT GROWTH PHASE</a:t>
            </a:r>
          </a:p>
        </p:txBody>
      </p:sp>
      <p:sp>
        <p:nvSpPr>
          <p:cNvPr id="32" name="Rectangle 31">
            <a:extLst>
              <a:ext uri="{FF2B5EF4-FFF2-40B4-BE49-F238E27FC236}">
                <a16:creationId xmlns:a16="http://schemas.microsoft.com/office/drawing/2014/main" id="{9204E438-647D-40F8-9613-FA00FF3E50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Rectangle 33">
            <a:extLst>
              <a:ext uri="{FF2B5EF4-FFF2-40B4-BE49-F238E27FC236}">
                <a16:creationId xmlns:a16="http://schemas.microsoft.com/office/drawing/2014/main" id="{4EE16D88-B2D1-4B7E-92B3-B0AD4F5B56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Picture 2" descr="A picture containing diagram&#10;&#10;Description automatically generated">
            <a:extLst>
              <a:ext uri="{FF2B5EF4-FFF2-40B4-BE49-F238E27FC236}">
                <a16:creationId xmlns:a16="http://schemas.microsoft.com/office/drawing/2014/main" id="{192A47D8-A68A-7D2A-A241-0032339672B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4" name="Picture 3" descr="Logo&#10;&#10;Description automatically generated">
            <a:extLst>
              <a:ext uri="{FF2B5EF4-FFF2-40B4-BE49-F238E27FC236}">
                <a16:creationId xmlns:a16="http://schemas.microsoft.com/office/drawing/2014/main" id="{35389C65-B571-DE83-F872-AA8825D30DBC}"/>
              </a:ext>
            </a:extLst>
          </p:cNvPr>
          <p:cNvPicPr>
            <a:picLocks noChangeAspect="1"/>
          </p:cNvPicPr>
          <p:nvPr/>
        </p:nvPicPr>
        <p:blipFill>
          <a:blip r:embed="rId6"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pic>
        <p:nvPicPr>
          <p:cNvPr id="7" name="Picture 6" descr="A hand holding a small plant&#10;&#10;Description automatically generated with low confidence">
            <a:extLst>
              <a:ext uri="{FF2B5EF4-FFF2-40B4-BE49-F238E27FC236}">
                <a16:creationId xmlns:a16="http://schemas.microsoft.com/office/drawing/2014/main" id="{69603EBE-F9D8-2150-B5F1-994428E6592D}"/>
              </a:ext>
            </a:extLst>
          </p:cNvPr>
          <p:cNvPicPr>
            <a:picLocks noChangeAspect="1"/>
          </p:cNvPicPr>
          <p:nvPr/>
        </p:nvPicPr>
        <p:blipFill rotWithShape="1">
          <a:blip r:embed="rId7"/>
          <a:srcRect t="9894" r="5" b="12702"/>
          <a:stretch/>
        </p:blipFill>
        <p:spPr>
          <a:xfrm>
            <a:off x="3535572" y="3396119"/>
            <a:ext cx="2302054" cy="2375962"/>
          </a:xfrm>
          <a:prstGeom prst="rect">
            <a:avLst/>
          </a:prstGeom>
        </p:spPr>
      </p:pic>
      <p:sp>
        <p:nvSpPr>
          <p:cNvPr id="6" name="Footer Placeholder 5">
            <a:extLst>
              <a:ext uri="{FF2B5EF4-FFF2-40B4-BE49-F238E27FC236}">
                <a16:creationId xmlns:a16="http://schemas.microsoft.com/office/drawing/2014/main" id="{BB18D748-1F65-F131-01E6-129973C0581C}"/>
              </a:ext>
            </a:extLst>
          </p:cNvPr>
          <p:cNvSpPr>
            <a:spLocks noGrp="1"/>
          </p:cNvSpPr>
          <p:nvPr>
            <p:ph type="ftr" sz="quarter" idx="11"/>
          </p:nvPr>
        </p:nvSpPr>
        <p:spPr/>
        <p:txBody>
          <a:bodyPr/>
          <a:lstStyle/>
          <a:p>
            <a:r>
              <a:rPr lang="en-US"/>
              <a:t>Dept. of ECE, SJBIT</a:t>
            </a:r>
            <a:endParaRPr lang="en-US" dirty="0"/>
          </a:p>
        </p:txBody>
      </p:sp>
      <p:sp>
        <p:nvSpPr>
          <p:cNvPr id="8" name="Slide Number Placeholder 7">
            <a:extLst>
              <a:ext uri="{FF2B5EF4-FFF2-40B4-BE49-F238E27FC236}">
                <a16:creationId xmlns:a16="http://schemas.microsoft.com/office/drawing/2014/main" id="{8DE1797E-2DF7-89B5-A35F-06E71F7EB54D}"/>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16254533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3F87243A-F810-42AD-AA74-3FA38B1D8A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 name="Rectangle 54">
            <a:extLst>
              <a:ext uri="{FF2B5EF4-FFF2-40B4-BE49-F238E27FC236}">
                <a16:creationId xmlns:a16="http://schemas.microsoft.com/office/drawing/2014/main" id="{E4710C0A-057C-4274-BA2D-001F1025E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7" name="Straight Connector 56">
            <a:extLst>
              <a:ext uri="{FF2B5EF4-FFF2-40B4-BE49-F238E27FC236}">
                <a16:creationId xmlns:a16="http://schemas.microsoft.com/office/drawing/2014/main" id="{BEFAE2A0-B30D-40C7-BB2F-AE3D6D5D001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59" name="Rectangle 58">
            <a:extLst>
              <a:ext uri="{FF2B5EF4-FFF2-40B4-BE49-F238E27FC236}">
                <a16:creationId xmlns:a16="http://schemas.microsoft.com/office/drawing/2014/main" id="{401AB748-B9E7-4AEC-AAB9-0EABDE63F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BC69F16-555B-9AFD-4BF4-3183D203A72B}"/>
              </a:ext>
            </a:extLst>
          </p:cNvPr>
          <p:cNvSpPr txBox="1"/>
          <p:nvPr/>
        </p:nvSpPr>
        <p:spPr>
          <a:xfrm>
            <a:off x="633999" y="4550229"/>
            <a:ext cx="10909073" cy="1057655"/>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6000" spc="-50">
                <a:solidFill>
                  <a:schemeClr val="tx1">
                    <a:lumMod val="85000"/>
                    <a:lumOff val="15000"/>
                  </a:schemeClr>
                </a:solidFill>
                <a:latin typeface="+mj-lt"/>
                <a:ea typeface="+mj-ea"/>
                <a:cs typeface="+mj-cs"/>
              </a:rPr>
              <a:t>IMAGES OF WEB PAGE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1234" y="640080"/>
            <a:ext cx="1621231" cy="3602736"/>
          </a:xfrm>
          <a:prstGeom prst="rect">
            <a:avLst/>
          </a:prstGeom>
        </p:spPr>
      </p:pic>
      <p:sp>
        <p:nvSpPr>
          <p:cNvPr id="61" name="Rectangle 60">
            <a:extLst>
              <a:ext uri="{FF2B5EF4-FFF2-40B4-BE49-F238E27FC236}">
                <a16:creationId xmlns:a16="http://schemas.microsoft.com/office/drawing/2014/main" id="{E0954B38-9C23-4C8B-AC5D-0E80CEA3BD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58553" y="886968"/>
            <a:ext cx="64008" cy="31089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Graphical user interface&#10;&#10;Description automatically generated">
            <a:extLst>
              <a:ext uri="{FF2B5EF4-FFF2-40B4-BE49-F238E27FC236}">
                <a16:creationId xmlns:a16="http://schemas.microsoft.com/office/drawing/2014/main" id="{C91E15DC-557E-4C64-2609-2CB76E3F72A9}"/>
              </a:ext>
            </a:extLst>
          </p:cNvPr>
          <p:cNvPicPr>
            <a:picLocks noChangeAspect="1"/>
          </p:cNvPicPr>
          <p:nvPr/>
        </p:nvPicPr>
        <p:blipFill>
          <a:blip r:embed="rId3"/>
          <a:stretch>
            <a:fillRect/>
          </a:stretch>
        </p:blipFill>
        <p:spPr>
          <a:xfrm>
            <a:off x="5278649" y="640080"/>
            <a:ext cx="1621231" cy="3602736"/>
          </a:xfrm>
          <a:prstGeom prst="rect">
            <a:avLst/>
          </a:prstGeom>
        </p:spPr>
      </p:pic>
      <p:sp>
        <p:nvSpPr>
          <p:cNvPr id="63" name="Rectangle 62">
            <a:extLst>
              <a:ext uri="{FF2B5EF4-FFF2-40B4-BE49-F238E27FC236}">
                <a16:creationId xmlns:a16="http://schemas.microsoft.com/office/drawing/2014/main" id="{791376A8-6B7C-49D5-B3B0-B1D81BC15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55969" y="886968"/>
            <a:ext cx="64008" cy="31089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76065" y="640080"/>
            <a:ext cx="1621231" cy="3602736"/>
          </a:xfrm>
          <a:prstGeom prst="rect">
            <a:avLst/>
          </a:prstGeom>
        </p:spPr>
      </p:pic>
      <p:cxnSp>
        <p:nvCxnSpPr>
          <p:cNvPr id="65" name="Straight Connector 64">
            <a:extLst>
              <a:ext uri="{FF2B5EF4-FFF2-40B4-BE49-F238E27FC236}">
                <a16:creationId xmlns:a16="http://schemas.microsoft.com/office/drawing/2014/main" id="{73A16B78-E8EF-4C99-BDA5-80142980AE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18770"/>
            <a:ext cx="105156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3B0D8F16-5F3B-465F-9D06-983E2E826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 name="Rectangle 68">
            <a:extLst>
              <a:ext uri="{FF2B5EF4-FFF2-40B4-BE49-F238E27FC236}">
                <a16:creationId xmlns:a16="http://schemas.microsoft.com/office/drawing/2014/main" id="{5DED356E-7923-4393-BAEA-0116D9D763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descr="A picture containing diagram&#10;&#10;Description automatically generated">
            <a:extLst>
              <a:ext uri="{FF2B5EF4-FFF2-40B4-BE49-F238E27FC236}">
                <a16:creationId xmlns:a16="http://schemas.microsoft.com/office/drawing/2014/main" id="{91BC71F6-967E-24AA-C437-E07A1109EF4D}"/>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6" name="Picture 5" descr="Logo&#10;&#10;Description automatically generated">
            <a:extLst>
              <a:ext uri="{FF2B5EF4-FFF2-40B4-BE49-F238E27FC236}">
                <a16:creationId xmlns:a16="http://schemas.microsoft.com/office/drawing/2014/main" id="{99ED5F64-153C-8093-4DE7-3DFE1E7FDEDD}"/>
              </a:ext>
            </a:extLst>
          </p:cNvPr>
          <p:cNvPicPr>
            <a:picLocks noChangeAspect="1"/>
          </p:cNvPicPr>
          <p:nvPr/>
        </p:nvPicPr>
        <p:blipFill>
          <a:blip r:embed="rId6"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8" name="Footer Placeholder 7">
            <a:extLst>
              <a:ext uri="{FF2B5EF4-FFF2-40B4-BE49-F238E27FC236}">
                <a16:creationId xmlns:a16="http://schemas.microsoft.com/office/drawing/2014/main" id="{B3FAC7C5-56B2-870A-4679-A8DF4218DAB9}"/>
              </a:ext>
            </a:extLst>
          </p:cNvPr>
          <p:cNvSpPr>
            <a:spLocks noGrp="1"/>
          </p:cNvSpPr>
          <p:nvPr>
            <p:ph type="ftr" sz="quarter" idx="11"/>
          </p:nvPr>
        </p:nvSpPr>
        <p:spPr/>
        <p:txBody>
          <a:bodyPr/>
          <a:lstStyle/>
          <a:p>
            <a:r>
              <a:rPr lang="en-US"/>
              <a:t>Dept. of ECE, SJBIT</a:t>
            </a:r>
            <a:endParaRPr lang="en-US" dirty="0"/>
          </a:p>
        </p:txBody>
      </p:sp>
      <p:sp>
        <p:nvSpPr>
          <p:cNvPr id="9" name="Slide Number Placeholder 8">
            <a:extLst>
              <a:ext uri="{FF2B5EF4-FFF2-40B4-BE49-F238E27FC236}">
                <a16:creationId xmlns:a16="http://schemas.microsoft.com/office/drawing/2014/main" id="{6E67CB21-F60D-4AC6-BC16-87547FEF362E}"/>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14622633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81601" y="634946"/>
            <a:ext cx="6368142" cy="1450757"/>
          </a:xfrm>
        </p:spPr>
        <p:txBody>
          <a:bodyPr>
            <a:normAutofit/>
          </a:bodyPr>
          <a:lstStyle/>
          <a:p>
            <a:r>
              <a:rPr lang="en-US" b="1"/>
              <a:t>RESULTS</a:t>
            </a:r>
          </a:p>
        </p:txBody>
      </p:sp>
      <p:pic>
        <p:nvPicPr>
          <p:cNvPr id="12" name="Picture 11" descr="A picture containing indoor, stage, room, game&#10;&#10;Description automatically generated">
            <a:extLst>
              <a:ext uri="{FF2B5EF4-FFF2-40B4-BE49-F238E27FC236}">
                <a16:creationId xmlns:a16="http://schemas.microsoft.com/office/drawing/2014/main" id="{3C2A185F-AEC0-42B6-2CED-0D451EE24DD7}"/>
              </a:ext>
            </a:extLst>
          </p:cNvPr>
          <p:cNvPicPr>
            <a:picLocks noChangeAspect="1"/>
          </p:cNvPicPr>
          <p:nvPr/>
        </p:nvPicPr>
        <p:blipFill rotWithShape="1">
          <a:blip r:embed="rId2"/>
          <a:srcRect t="1291" r="2" b="15680"/>
          <a:stretch/>
        </p:blipFill>
        <p:spPr>
          <a:xfrm>
            <a:off x="20" y="-12128"/>
            <a:ext cx="4654276" cy="6870127"/>
          </a:xfrm>
          <a:prstGeom prst="rect">
            <a:avLst/>
          </a:prstGeom>
        </p:spPr>
      </p:pic>
      <p:cxnSp>
        <p:nvCxnSpPr>
          <p:cNvPr id="21" name="Straight Connector 20">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87617" y="2085703"/>
            <a:ext cx="6170686"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5181601" y="2198914"/>
            <a:ext cx="6368142" cy="3670180"/>
          </a:xfrm>
        </p:spPr>
        <p:txBody>
          <a:bodyPr>
            <a:normAutofit/>
          </a:bodyPr>
          <a:lstStyle/>
          <a:p>
            <a:pPr algn="just">
              <a:buClr>
                <a:srgbClr val="91B34F"/>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growth rate of plants is increased.</a:t>
            </a:r>
          </a:p>
          <a:p>
            <a:pPr algn="just">
              <a:buClr>
                <a:srgbClr val="91B34F"/>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This is an early prototype which may take some time to get commercially visualized.</a:t>
            </a:r>
          </a:p>
          <a:p>
            <a:pPr algn="just">
              <a:buClr>
                <a:srgbClr val="91B34F"/>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With this prototype, we may get efficiency of about 50%  to 60%.</a:t>
            </a:r>
          </a:p>
          <a:p>
            <a:pPr algn="just">
              <a:buClr>
                <a:srgbClr val="91B34F"/>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mint samplings showed a good growth in their sizes in the Aeroponic system. Each sample was placed as close as possible. But this positioning was not a hindrance for their growth.</a:t>
            </a:r>
          </a:p>
          <a:p>
            <a:pPr marL="0" indent="0">
              <a:buClr>
                <a:srgbClr val="91B34F"/>
              </a:buClr>
              <a:buNone/>
            </a:pPr>
            <a:endParaRPr lang="en-US" dirty="0"/>
          </a:p>
        </p:txBody>
      </p:sp>
      <p:pic>
        <p:nvPicPr>
          <p:cNvPr id="4" name="Picture 3" descr="A picture containing diagram&#10;&#10;Description automatically generated">
            <a:extLst>
              <a:ext uri="{FF2B5EF4-FFF2-40B4-BE49-F238E27FC236}">
                <a16:creationId xmlns:a16="http://schemas.microsoft.com/office/drawing/2014/main" id="{E22928D9-31CC-136B-6130-42F91FE8584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5" name="Picture 4" descr="Logo&#10;&#10;Description automatically generated">
            <a:extLst>
              <a:ext uri="{FF2B5EF4-FFF2-40B4-BE49-F238E27FC236}">
                <a16:creationId xmlns:a16="http://schemas.microsoft.com/office/drawing/2014/main" id="{EAB5DF29-AFB1-48B8-78BB-6C7143C8A384}"/>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6" name="Footer Placeholder 5">
            <a:extLst>
              <a:ext uri="{FF2B5EF4-FFF2-40B4-BE49-F238E27FC236}">
                <a16:creationId xmlns:a16="http://schemas.microsoft.com/office/drawing/2014/main" id="{04F9164A-8D38-8485-19BF-EB6447BD96F8}"/>
              </a:ext>
            </a:extLst>
          </p:cNvPr>
          <p:cNvSpPr>
            <a:spLocks noGrp="1"/>
          </p:cNvSpPr>
          <p:nvPr>
            <p:ph type="ftr" sz="quarter" idx="11"/>
          </p:nvPr>
        </p:nvSpPr>
        <p:spPr/>
        <p:txBody>
          <a:bodyPr/>
          <a:lstStyle/>
          <a:p>
            <a:r>
              <a:rPr lang="en-US">
                <a:solidFill>
                  <a:schemeClr val="tx1">
                    <a:lumMod val="95000"/>
                    <a:lumOff val="5000"/>
                  </a:schemeClr>
                </a:solidFill>
              </a:rPr>
              <a:t>Dept. of ECE, SJBIT</a:t>
            </a:r>
            <a:endParaRPr lang="en-US" dirty="0">
              <a:solidFill>
                <a:schemeClr val="tx1">
                  <a:lumMod val="95000"/>
                  <a:lumOff val="5000"/>
                </a:schemeClr>
              </a:solidFill>
            </a:endParaRPr>
          </a:p>
        </p:txBody>
      </p:sp>
      <p:sp>
        <p:nvSpPr>
          <p:cNvPr id="7" name="Slide Number Placeholder 6">
            <a:extLst>
              <a:ext uri="{FF2B5EF4-FFF2-40B4-BE49-F238E27FC236}">
                <a16:creationId xmlns:a16="http://schemas.microsoft.com/office/drawing/2014/main" id="{8CE0C069-644D-7CD8-F8EE-6FE18577A488}"/>
              </a:ext>
            </a:extLst>
          </p:cNvPr>
          <p:cNvSpPr>
            <a:spLocks noGrp="1"/>
          </p:cNvSpPr>
          <p:nvPr>
            <p:ph type="sldNum" sz="quarter" idx="12"/>
          </p:nvPr>
        </p:nvSpPr>
        <p:spPr/>
        <p:txBody>
          <a:bodyPr/>
          <a:lstStyle/>
          <a:p>
            <a:fld id="{D57F1E4F-1CFF-5643-939E-217C01CDF565}" type="slidenum">
              <a:rPr lang="en-US" smtClean="0">
                <a:solidFill>
                  <a:schemeClr val="tx1">
                    <a:lumMod val="95000"/>
                    <a:lumOff val="5000"/>
                  </a:schemeClr>
                </a:solidFill>
              </a:rPr>
              <a:pPr/>
              <a:t>18</a:t>
            </a:fld>
            <a:endParaRPr lang="en-US" dirty="0">
              <a:solidFill>
                <a:schemeClr val="tx1">
                  <a:lumMod val="95000"/>
                  <a:lumOff val="5000"/>
                </a:schemeClr>
              </a:solidFill>
            </a:endParaRPr>
          </a:p>
        </p:txBody>
      </p:sp>
    </p:spTree>
    <p:extLst>
      <p:ext uri="{BB962C8B-B14F-4D97-AF65-F5344CB8AC3E}">
        <p14:creationId xmlns:p14="http://schemas.microsoft.com/office/powerpoint/2010/main" val="20160187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CBA6C-D0F9-2ABA-124B-0BEFAA2BA2E7}"/>
              </a:ext>
            </a:extLst>
          </p:cNvPr>
          <p:cNvSpPr>
            <a:spLocks noGrp="1"/>
          </p:cNvSpPr>
          <p:nvPr>
            <p:ph type="title"/>
          </p:nvPr>
        </p:nvSpPr>
        <p:spPr>
          <a:xfrm>
            <a:off x="1202422" y="526785"/>
            <a:ext cx="10058400" cy="1450757"/>
          </a:xfrm>
        </p:spPr>
        <p:txBody>
          <a:bodyPr/>
          <a:lstStyle/>
          <a:p>
            <a:r>
              <a:rPr lang="en-US" dirty="0"/>
              <a:t>Plant Growth on Day 50</a:t>
            </a:r>
            <a:br>
              <a:rPr lang="en-US" dirty="0"/>
            </a:br>
            <a:endParaRPr lang="en-IN" dirty="0"/>
          </a:p>
        </p:txBody>
      </p:sp>
      <p:pic>
        <p:nvPicPr>
          <p:cNvPr id="5" name="Content Placeholder 4" descr="Text&#10;&#10;Description automatically generated with low confidence">
            <a:extLst>
              <a:ext uri="{FF2B5EF4-FFF2-40B4-BE49-F238E27FC236}">
                <a16:creationId xmlns:a16="http://schemas.microsoft.com/office/drawing/2014/main" id="{AA43AF1E-04DE-4183-AEC7-781E82160C43}"/>
              </a:ext>
            </a:extLst>
          </p:cNvPr>
          <p:cNvPicPr>
            <a:picLocks noGrp="1" noChangeAspect="1"/>
          </p:cNvPicPr>
          <p:nvPr>
            <p:ph idx="1"/>
          </p:nvPr>
        </p:nvPicPr>
        <p:blipFill rotWithShape="1">
          <a:blip r:embed="rId2"/>
          <a:stretch/>
        </p:blipFill>
        <p:spPr>
          <a:xfrm>
            <a:off x="8823772" y="1890501"/>
            <a:ext cx="2437050" cy="4315001"/>
          </a:xfrm>
        </p:spPr>
      </p:pic>
      <p:pic>
        <p:nvPicPr>
          <p:cNvPr id="7" name="Picture 6" descr="A picture containing indoor, plant&#10;&#10;Description automatically generated">
            <a:extLst>
              <a:ext uri="{FF2B5EF4-FFF2-40B4-BE49-F238E27FC236}">
                <a16:creationId xmlns:a16="http://schemas.microsoft.com/office/drawing/2014/main" id="{8B4C52CE-4988-6D78-ACC8-2F4CB43D11DB}"/>
              </a:ext>
            </a:extLst>
          </p:cNvPr>
          <p:cNvPicPr>
            <a:picLocks noChangeAspect="1"/>
          </p:cNvPicPr>
          <p:nvPr/>
        </p:nvPicPr>
        <p:blipFill>
          <a:blip r:embed="rId3"/>
          <a:stretch>
            <a:fillRect/>
          </a:stretch>
        </p:blipFill>
        <p:spPr>
          <a:xfrm>
            <a:off x="4274700" y="1791084"/>
            <a:ext cx="2844900" cy="2133675"/>
          </a:xfrm>
          <a:prstGeom prst="rect">
            <a:avLst/>
          </a:prstGeom>
        </p:spPr>
      </p:pic>
      <p:pic>
        <p:nvPicPr>
          <p:cNvPr id="9" name="Picture 8" descr="A picture containing indoor, dark, purple, lit&#10;&#10;Description automatically generated">
            <a:extLst>
              <a:ext uri="{FF2B5EF4-FFF2-40B4-BE49-F238E27FC236}">
                <a16:creationId xmlns:a16="http://schemas.microsoft.com/office/drawing/2014/main" id="{B48F28AC-79E5-A281-2D73-CF8088258D35}"/>
              </a:ext>
            </a:extLst>
          </p:cNvPr>
          <p:cNvPicPr>
            <a:picLocks noChangeAspect="1"/>
          </p:cNvPicPr>
          <p:nvPr/>
        </p:nvPicPr>
        <p:blipFill>
          <a:blip r:embed="rId4"/>
          <a:stretch>
            <a:fillRect/>
          </a:stretch>
        </p:blipFill>
        <p:spPr>
          <a:xfrm>
            <a:off x="445849" y="1816886"/>
            <a:ext cx="3035091" cy="2137594"/>
          </a:xfrm>
          <a:prstGeom prst="rect">
            <a:avLst/>
          </a:prstGeom>
        </p:spPr>
      </p:pic>
      <p:pic>
        <p:nvPicPr>
          <p:cNvPr id="13" name="Picture 12" descr="A picture containing indoor, plant&#10;&#10;Description automatically generated">
            <a:extLst>
              <a:ext uri="{FF2B5EF4-FFF2-40B4-BE49-F238E27FC236}">
                <a16:creationId xmlns:a16="http://schemas.microsoft.com/office/drawing/2014/main" id="{2BC6FF99-64A9-E786-2585-BE4C3D0B3456}"/>
              </a:ext>
            </a:extLst>
          </p:cNvPr>
          <p:cNvPicPr>
            <a:picLocks noChangeAspect="1"/>
          </p:cNvPicPr>
          <p:nvPr/>
        </p:nvPicPr>
        <p:blipFill>
          <a:blip r:embed="rId5"/>
          <a:stretch>
            <a:fillRect/>
          </a:stretch>
        </p:blipFill>
        <p:spPr>
          <a:xfrm>
            <a:off x="5594643" y="4071827"/>
            <a:ext cx="2844900" cy="2133675"/>
          </a:xfrm>
          <a:prstGeom prst="rect">
            <a:avLst/>
          </a:prstGeom>
        </p:spPr>
      </p:pic>
      <p:pic>
        <p:nvPicPr>
          <p:cNvPr id="17" name="Picture 16" descr="A picture containing ground, plant, vegetable&#10;&#10;Description automatically generated">
            <a:extLst>
              <a:ext uri="{FF2B5EF4-FFF2-40B4-BE49-F238E27FC236}">
                <a16:creationId xmlns:a16="http://schemas.microsoft.com/office/drawing/2014/main" id="{AFE7E28B-CBC2-7E2A-3E8A-7D7BE4E50CBF}"/>
              </a:ext>
            </a:extLst>
          </p:cNvPr>
          <p:cNvPicPr>
            <a:picLocks noChangeAspect="1"/>
          </p:cNvPicPr>
          <p:nvPr/>
        </p:nvPicPr>
        <p:blipFill rotWithShape="1">
          <a:blip r:embed="rId6"/>
          <a:srcRect b="7775"/>
          <a:stretch/>
        </p:blipFill>
        <p:spPr>
          <a:xfrm>
            <a:off x="2830226" y="4071827"/>
            <a:ext cx="1796670" cy="2137594"/>
          </a:xfrm>
          <a:prstGeom prst="rect">
            <a:avLst/>
          </a:prstGeom>
        </p:spPr>
      </p:pic>
      <p:pic>
        <p:nvPicPr>
          <p:cNvPr id="3" name="Picture 2" descr="A picture containing diagram&#10;&#10;Description automatically generated">
            <a:extLst>
              <a:ext uri="{FF2B5EF4-FFF2-40B4-BE49-F238E27FC236}">
                <a16:creationId xmlns:a16="http://schemas.microsoft.com/office/drawing/2014/main" id="{46457446-F14B-02DB-4BEB-A5D6FDE06BEB}"/>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4" name="Picture 3" descr="Logo&#10;&#10;Description automatically generated">
            <a:extLst>
              <a:ext uri="{FF2B5EF4-FFF2-40B4-BE49-F238E27FC236}">
                <a16:creationId xmlns:a16="http://schemas.microsoft.com/office/drawing/2014/main" id="{5AF0219E-9F6F-03B7-FF26-4766122811FB}"/>
              </a:ext>
            </a:extLst>
          </p:cNvPr>
          <p:cNvPicPr>
            <a:picLocks noChangeAspect="1"/>
          </p:cNvPicPr>
          <p:nvPr/>
        </p:nvPicPr>
        <p:blipFill>
          <a:blip r:embed="rId8"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6" name="Footer Placeholder 5">
            <a:extLst>
              <a:ext uri="{FF2B5EF4-FFF2-40B4-BE49-F238E27FC236}">
                <a16:creationId xmlns:a16="http://schemas.microsoft.com/office/drawing/2014/main" id="{7EB2600D-9F15-FEA5-FFD6-32105B33500A}"/>
              </a:ext>
            </a:extLst>
          </p:cNvPr>
          <p:cNvSpPr>
            <a:spLocks noGrp="1"/>
          </p:cNvSpPr>
          <p:nvPr>
            <p:ph type="ftr" sz="quarter" idx="11"/>
          </p:nvPr>
        </p:nvSpPr>
        <p:spPr/>
        <p:txBody>
          <a:bodyPr/>
          <a:lstStyle/>
          <a:p>
            <a:r>
              <a:rPr lang="en-US"/>
              <a:t>Dept. of ECE, SJBIT</a:t>
            </a:r>
            <a:endParaRPr lang="en-US" dirty="0"/>
          </a:p>
        </p:txBody>
      </p:sp>
      <p:sp>
        <p:nvSpPr>
          <p:cNvPr id="8" name="Slide Number Placeholder 7">
            <a:extLst>
              <a:ext uri="{FF2B5EF4-FFF2-40B4-BE49-F238E27FC236}">
                <a16:creationId xmlns:a16="http://schemas.microsoft.com/office/drawing/2014/main" id="{8B3D5F2D-D9F4-DE8A-156C-B54D0A87EE50}"/>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1363730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FB5993E2-C02B-4335-ABA5-D8EC46555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8" name="Rectangle 11">
            <a:extLst>
              <a:ext uri="{FF2B5EF4-FFF2-40B4-BE49-F238E27FC236}">
                <a16:creationId xmlns:a16="http://schemas.microsoft.com/office/drawing/2014/main" id="{C0B801A2-5622-4BE8-9AD2-C337A2CD0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92370" y="516835"/>
            <a:ext cx="3084844" cy="5772840"/>
          </a:xfrm>
        </p:spPr>
        <p:txBody>
          <a:bodyPr anchor="ctr">
            <a:normAutofit/>
          </a:bodyPr>
          <a:lstStyle/>
          <a:p>
            <a:r>
              <a:rPr lang="en-US" sz="3600" b="1">
                <a:solidFill>
                  <a:srgbClr val="FFFFFF"/>
                </a:solidFill>
                <a:latin typeface="Times New Roman" panose="02020603050405020304" pitchFamily="18" charset="0"/>
                <a:cs typeface="Times New Roman" panose="02020603050405020304" pitchFamily="18" charset="0"/>
              </a:rPr>
              <a:t>CONTENTS</a:t>
            </a:r>
          </a:p>
        </p:txBody>
      </p:sp>
      <p:sp>
        <p:nvSpPr>
          <p:cNvPr id="9" name="Rectangle 13">
            <a:extLst>
              <a:ext uri="{FF2B5EF4-FFF2-40B4-BE49-F238E27FC236}">
                <a16:creationId xmlns:a16="http://schemas.microsoft.com/office/drawing/2014/main" id="{B7AF614F-5BC3-4086-99F5-B87C5847A0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Diagram 4"/>
          <p:cNvGraphicFramePr/>
          <p:nvPr>
            <p:extLst>
              <p:ext uri="{D42A27DB-BD31-4B8C-83A1-F6EECF244321}">
                <p14:modId xmlns:p14="http://schemas.microsoft.com/office/powerpoint/2010/main" val="1924604294"/>
              </p:ext>
            </p:extLst>
          </p:nvPr>
        </p:nvGraphicFramePr>
        <p:xfrm>
          <a:off x="4741863" y="639763"/>
          <a:ext cx="6454951"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descr="A picture containing diagram&#10;&#10;Description automatically generated">
            <a:extLst>
              <a:ext uri="{FF2B5EF4-FFF2-40B4-BE49-F238E27FC236}">
                <a16:creationId xmlns:a16="http://schemas.microsoft.com/office/drawing/2014/main" id="{4761E7F2-9EB0-B62B-3F09-A08C263A9649}"/>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4" name="Picture 3" descr="Logo&#10;&#10;Description automatically generated">
            <a:extLst>
              <a:ext uri="{FF2B5EF4-FFF2-40B4-BE49-F238E27FC236}">
                <a16:creationId xmlns:a16="http://schemas.microsoft.com/office/drawing/2014/main" id="{CB1B44B1-C29C-A61C-103D-849B93C23931}"/>
              </a:ext>
            </a:extLst>
          </p:cNvPr>
          <p:cNvPicPr>
            <a:picLocks noChangeAspect="1"/>
          </p:cNvPicPr>
          <p:nvPr/>
        </p:nvPicPr>
        <p:blipFill>
          <a:blip r:embed="rId8"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6" name="Footer Placeholder 5">
            <a:extLst>
              <a:ext uri="{FF2B5EF4-FFF2-40B4-BE49-F238E27FC236}">
                <a16:creationId xmlns:a16="http://schemas.microsoft.com/office/drawing/2014/main" id="{58488191-3908-F4AC-4535-7F99F5F93EF3}"/>
              </a:ext>
            </a:extLst>
          </p:cNvPr>
          <p:cNvSpPr>
            <a:spLocks noGrp="1"/>
          </p:cNvSpPr>
          <p:nvPr>
            <p:ph type="ftr" sz="quarter" idx="11"/>
          </p:nvPr>
        </p:nvSpPr>
        <p:spPr>
          <a:xfrm>
            <a:off x="4394807" y="6445328"/>
            <a:ext cx="4822804" cy="365125"/>
          </a:xfrm>
        </p:spPr>
        <p:txBody>
          <a:bodyPr/>
          <a:lstStyle/>
          <a:p>
            <a:r>
              <a:rPr lang="en-US" dirty="0">
                <a:solidFill>
                  <a:schemeClr val="tx1">
                    <a:lumMod val="95000"/>
                    <a:lumOff val="5000"/>
                  </a:schemeClr>
                </a:solidFill>
              </a:rPr>
              <a:t>Dept. of ECE, SJBIT</a:t>
            </a:r>
          </a:p>
        </p:txBody>
      </p:sp>
      <p:sp>
        <p:nvSpPr>
          <p:cNvPr id="10" name="Slide Number Placeholder 9">
            <a:extLst>
              <a:ext uri="{FF2B5EF4-FFF2-40B4-BE49-F238E27FC236}">
                <a16:creationId xmlns:a16="http://schemas.microsoft.com/office/drawing/2014/main" id="{5608A552-3175-7BF4-D5E7-9B93DB5B0376}"/>
              </a:ext>
            </a:extLst>
          </p:cNvPr>
          <p:cNvSpPr>
            <a:spLocks noGrp="1"/>
          </p:cNvSpPr>
          <p:nvPr>
            <p:ph type="sldNum" sz="quarter" idx="12"/>
          </p:nvPr>
        </p:nvSpPr>
        <p:spPr/>
        <p:txBody>
          <a:bodyPr/>
          <a:lstStyle/>
          <a:p>
            <a:fld id="{D57F1E4F-1CFF-5643-939E-217C01CDF565}" type="slidenum">
              <a:rPr lang="en-US" smtClean="0">
                <a:solidFill>
                  <a:schemeClr val="tx1">
                    <a:lumMod val="95000"/>
                    <a:lumOff val="5000"/>
                  </a:schemeClr>
                </a:solidFill>
              </a:rPr>
              <a:pPr/>
              <a:t>2</a:t>
            </a:fld>
            <a:endParaRPr lang="en-US" dirty="0">
              <a:solidFill>
                <a:schemeClr val="tx1">
                  <a:lumMod val="95000"/>
                  <a:lumOff val="5000"/>
                </a:schemeClr>
              </a:solidFill>
            </a:endParaRPr>
          </a:p>
        </p:txBody>
      </p:sp>
    </p:spTree>
    <p:extLst>
      <p:ext uri="{BB962C8B-B14F-4D97-AF65-F5344CB8AC3E}">
        <p14:creationId xmlns:p14="http://schemas.microsoft.com/office/powerpoint/2010/main" val="32082144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93F74-29B1-F655-6A1E-2CBE3E4AC12E}"/>
              </a:ext>
            </a:extLst>
          </p:cNvPr>
          <p:cNvSpPr>
            <a:spLocks noGrp="1"/>
          </p:cNvSpPr>
          <p:nvPr>
            <p:ph type="title"/>
          </p:nvPr>
        </p:nvSpPr>
        <p:spPr/>
        <p:txBody>
          <a:bodyPr/>
          <a:lstStyle/>
          <a:p>
            <a:r>
              <a:rPr lang="en-US" dirty="0"/>
              <a:t>Performance Analysis</a:t>
            </a:r>
            <a:endParaRPr lang="en-IN" dirty="0"/>
          </a:p>
        </p:txBody>
      </p:sp>
      <p:pic>
        <p:nvPicPr>
          <p:cNvPr id="4" name="Picture 3" descr="A close up of a leaf&#10;&#10;Description automatically generated with medium confidence">
            <a:extLst>
              <a:ext uri="{FF2B5EF4-FFF2-40B4-BE49-F238E27FC236}">
                <a16:creationId xmlns:a16="http://schemas.microsoft.com/office/drawing/2014/main" id="{79B3C870-F9F5-58F7-37DA-619AD3C1EEA6}"/>
              </a:ext>
            </a:extLst>
          </p:cNvPr>
          <p:cNvPicPr>
            <a:picLocks noChangeAspect="1"/>
          </p:cNvPicPr>
          <p:nvPr/>
        </p:nvPicPr>
        <p:blipFill>
          <a:blip r:embed="rId2"/>
          <a:stretch>
            <a:fillRect/>
          </a:stretch>
        </p:blipFill>
        <p:spPr>
          <a:xfrm>
            <a:off x="4196727" y="2187962"/>
            <a:ext cx="1990456" cy="2653942"/>
          </a:xfrm>
          <a:prstGeom prst="rect">
            <a:avLst/>
          </a:prstGeom>
        </p:spPr>
      </p:pic>
      <p:pic>
        <p:nvPicPr>
          <p:cNvPr id="5" name="Picture 4" descr="A close-up of a plant&#10;&#10;Description automatically generated with low confidence">
            <a:extLst>
              <a:ext uri="{FF2B5EF4-FFF2-40B4-BE49-F238E27FC236}">
                <a16:creationId xmlns:a16="http://schemas.microsoft.com/office/drawing/2014/main" id="{FC61EF12-7500-4C56-A1F4-6C62986F79FE}"/>
              </a:ext>
            </a:extLst>
          </p:cNvPr>
          <p:cNvPicPr>
            <a:picLocks noChangeAspect="1"/>
          </p:cNvPicPr>
          <p:nvPr/>
        </p:nvPicPr>
        <p:blipFill>
          <a:blip r:embed="rId3"/>
          <a:stretch>
            <a:fillRect/>
          </a:stretch>
        </p:blipFill>
        <p:spPr>
          <a:xfrm>
            <a:off x="2351549" y="2187962"/>
            <a:ext cx="1990456" cy="2653942"/>
          </a:xfrm>
          <a:prstGeom prst="rect">
            <a:avLst/>
          </a:prstGeom>
        </p:spPr>
      </p:pic>
      <p:pic>
        <p:nvPicPr>
          <p:cNvPr id="7" name="Picture 6" descr="A picture containing grass, outdoor, ground, plant&#10;&#10;Description automatically generated">
            <a:extLst>
              <a:ext uri="{FF2B5EF4-FFF2-40B4-BE49-F238E27FC236}">
                <a16:creationId xmlns:a16="http://schemas.microsoft.com/office/drawing/2014/main" id="{C4331712-3B58-CAAE-6568-613C18D4AFA0}"/>
              </a:ext>
            </a:extLst>
          </p:cNvPr>
          <p:cNvPicPr>
            <a:picLocks noChangeAspect="1"/>
          </p:cNvPicPr>
          <p:nvPr/>
        </p:nvPicPr>
        <p:blipFill>
          <a:blip r:embed="rId4"/>
          <a:stretch>
            <a:fillRect/>
          </a:stretch>
        </p:blipFill>
        <p:spPr>
          <a:xfrm>
            <a:off x="9039225" y="2187962"/>
            <a:ext cx="1990457" cy="2653943"/>
          </a:xfrm>
          <a:prstGeom prst="rect">
            <a:avLst/>
          </a:prstGeom>
        </p:spPr>
      </p:pic>
      <p:pic>
        <p:nvPicPr>
          <p:cNvPr id="9" name="Picture 8" descr="A picture containing grass, outdoor, ground, plant&#10;&#10;Description automatically generated">
            <a:extLst>
              <a:ext uri="{FF2B5EF4-FFF2-40B4-BE49-F238E27FC236}">
                <a16:creationId xmlns:a16="http://schemas.microsoft.com/office/drawing/2014/main" id="{553E9F05-7797-EF15-0444-077D4C2B3CA3}"/>
              </a:ext>
            </a:extLst>
          </p:cNvPr>
          <p:cNvPicPr>
            <a:picLocks noChangeAspect="1"/>
          </p:cNvPicPr>
          <p:nvPr/>
        </p:nvPicPr>
        <p:blipFill>
          <a:blip r:embed="rId5"/>
          <a:stretch>
            <a:fillRect/>
          </a:stretch>
        </p:blipFill>
        <p:spPr>
          <a:xfrm>
            <a:off x="7048768" y="2187962"/>
            <a:ext cx="1990457" cy="2653943"/>
          </a:xfrm>
          <a:prstGeom prst="rect">
            <a:avLst/>
          </a:prstGeom>
        </p:spPr>
      </p:pic>
      <p:sp>
        <p:nvSpPr>
          <p:cNvPr id="10" name="TextBox 9">
            <a:extLst>
              <a:ext uri="{FF2B5EF4-FFF2-40B4-BE49-F238E27FC236}">
                <a16:creationId xmlns:a16="http://schemas.microsoft.com/office/drawing/2014/main" id="{AD0F65F1-82C1-FF30-E144-65D1FD012233}"/>
              </a:ext>
            </a:extLst>
          </p:cNvPr>
          <p:cNvSpPr txBox="1"/>
          <p:nvPr/>
        </p:nvSpPr>
        <p:spPr>
          <a:xfrm>
            <a:off x="2676525" y="4981575"/>
            <a:ext cx="3510658" cy="646331"/>
          </a:xfrm>
          <a:prstGeom prst="rect">
            <a:avLst/>
          </a:prstGeom>
          <a:noFill/>
        </p:spPr>
        <p:txBody>
          <a:bodyPr wrap="square" rtlCol="0">
            <a:spAutoFit/>
          </a:bodyPr>
          <a:lstStyle/>
          <a:p>
            <a:r>
              <a:rPr lang="en-US" dirty="0"/>
              <a:t>Mint Leaves grown through Aeroponics system</a:t>
            </a:r>
            <a:endParaRPr lang="en-IN" dirty="0"/>
          </a:p>
        </p:txBody>
      </p:sp>
      <p:sp>
        <p:nvSpPr>
          <p:cNvPr id="11" name="TextBox 10">
            <a:extLst>
              <a:ext uri="{FF2B5EF4-FFF2-40B4-BE49-F238E27FC236}">
                <a16:creationId xmlns:a16="http://schemas.microsoft.com/office/drawing/2014/main" id="{490FF512-8583-B5DC-8275-D6A8D9D96996}"/>
              </a:ext>
            </a:extLst>
          </p:cNvPr>
          <p:cNvSpPr txBox="1"/>
          <p:nvPr/>
        </p:nvSpPr>
        <p:spPr>
          <a:xfrm>
            <a:off x="7143750" y="4981575"/>
            <a:ext cx="3885932" cy="646331"/>
          </a:xfrm>
          <a:prstGeom prst="rect">
            <a:avLst/>
          </a:prstGeom>
          <a:noFill/>
        </p:spPr>
        <p:txBody>
          <a:bodyPr wrap="square" rtlCol="0">
            <a:spAutoFit/>
          </a:bodyPr>
          <a:lstStyle/>
          <a:p>
            <a:r>
              <a:rPr lang="en-US" dirty="0"/>
              <a:t>Mint Leaves grown through Conventional method</a:t>
            </a:r>
            <a:endParaRPr lang="en-IN" dirty="0"/>
          </a:p>
        </p:txBody>
      </p:sp>
      <p:pic>
        <p:nvPicPr>
          <p:cNvPr id="3" name="Picture 2" descr="A picture containing diagram&#10;&#10;Description automatically generated">
            <a:extLst>
              <a:ext uri="{FF2B5EF4-FFF2-40B4-BE49-F238E27FC236}">
                <a16:creationId xmlns:a16="http://schemas.microsoft.com/office/drawing/2014/main" id="{3D95B15A-71A2-07CD-A271-E1CF1B99B8CA}"/>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6" name="Picture 5" descr="Logo&#10;&#10;Description automatically generated">
            <a:extLst>
              <a:ext uri="{FF2B5EF4-FFF2-40B4-BE49-F238E27FC236}">
                <a16:creationId xmlns:a16="http://schemas.microsoft.com/office/drawing/2014/main" id="{94A5A94B-3F97-CC6B-99EC-80EB0655F8D0}"/>
              </a:ext>
            </a:extLst>
          </p:cNvPr>
          <p:cNvPicPr>
            <a:picLocks noChangeAspect="1"/>
          </p:cNvPicPr>
          <p:nvPr/>
        </p:nvPicPr>
        <p:blipFill>
          <a:blip r:embed="rId7"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8" name="Footer Placeholder 7">
            <a:extLst>
              <a:ext uri="{FF2B5EF4-FFF2-40B4-BE49-F238E27FC236}">
                <a16:creationId xmlns:a16="http://schemas.microsoft.com/office/drawing/2014/main" id="{5468C09E-A7D5-601C-4276-CBBDAA615620}"/>
              </a:ext>
            </a:extLst>
          </p:cNvPr>
          <p:cNvSpPr>
            <a:spLocks noGrp="1"/>
          </p:cNvSpPr>
          <p:nvPr>
            <p:ph type="ftr" sz="quarter" idx="11"/>
          </p:nvPr>
        </p:nvSpPr>
        <p:spPr/>
        <p:txBody>
          <a:bodyPr/>
          <a:lstStyle/>
          <a:p>
            <a:r>
              <a:rPr lang="en-US"/>
              <a:t>Dept. of ECE, SJBIT</a:t>
            </a:r>
            <a:endParaRPr lang="en-US" dirty="0"/>
          </a:p>
        </p:txBody>
      </p:sp>
      <p:sp>
        <p:nvSpPr>
          <p:cNvPr id="12" name="Slide Number Placeholder 11">
            <a:extLst>
              <a:ext uri="{FF2B5EF4-FFF2-40B4-BE49-F238E27FC236}">
                <a16:creationId xmlns:a16="http://schemas.microsoft.com/office/drawing/2014/main" id="{E880B467-4F74-C2E7-92F1-B6DFEC257E2C}"/>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33523813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p:spPr>
        <p:txBody>
          <a:bodyPr>
            <a:normAutofit/>
          </a:bodyPr>
          <a:lstStyle/>
          <a:p>
            <a:r>
              <a:rPr lang="en-US">
                <a:latin typeface="Times New Roman" panose="02020603050405020304" pitchFamily="18" charset="0"/>
                <a:cs typeface="Times New Roman" panose="02020603050405020304" pitchFamily="18" charset="0"/>
              </a:rPr>
              <a:t>APPLICATION</a:t>
            </a:r>
            <a:endParaRPr lang="en-US"/>
          </a:p>
        </p:txBody>
      </p:sp>
      <p:pic>
        <p:nvPicPr>
          <p:cNvPr id="3" name="Picture 2" descr="A picture containing diagram&#10;&#10;Description automatically generated">
            <a:extLst>
              <a:ext uri="{FF2B5EF4-FFF2-40B4-BE49-F238E27FC236}">
                <a16:creationId xmlns:a16="http://schemas.microsoft.com/office/drawing/2014/main" id="{16887C79-E165-4981-CE9D-69E35D490AD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4" name="Picture 3" descr="Logo&#10;&#10;Description automatically generated">
            <a:extLst>
              <a:ext uri="{FF2B5EF4-FFF2-40B4-BE49-F238E27FC236}">
                <a16:creationId xmlns:a16="http://schemas.microsoft.com/office/drawing/2014/main" id="{4B8ACB68-9090-F59B-2257-77304F5F540B}"/>
              </a:ext>
            </a:extLst>
          </p:cNvPr>
          <p:cNvPicPr>
            <a:picLocks noChangeAspect="1"/>
          </p:cNvPicPr>
          <p:nvPr/>
        </p:nvPicPr>
        <p:blipFill>
          <a:blip r:embed="rId3"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graphicFrame>
        <p:nvGraphicFramePr>
          <p:cNvPr id="5" name="Content Placeholder 2">
            <a:extLst>
              <a:ext uri="{FF2B5EF4-FFF2-40B4-BE49-F238E27FC236}">
                <a16:creationId xmlns:a16="http://schemas.microsoft.com/office/drawing/2014/main" id="{1265AD20-0AC3-EB2A-97F9-80644EEA7007}"/>
              </a:ext>
            </a:extLst>
          </p:cNvPr>
          <p:cNvGraphicFramePr>
            <a:graphicFrameLocks noGrp="1"/>
          </p:cNvGraphicFramePr>
          <p:nvPr>
            <p:ph idx="1"/>
            <p:extLst>
              <p:ext uri="{D42A27DB-BD31-4B8C-83A1-F6EECF244321}">
                <p14:modId xmlns:p14="http://schemas.microsoft.com/office/powerpoint/2010/main" val="1322289211"/>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Footer Placeholder 5">
            <a:extLst>
              <a:ext uri="{FF2B5EF4-FFF2-40B4-BE49-F238E27FC236}">
                <a16:creationId xmlns:a16="http://schemas.microsoft.com/office/drawing/2014/main" id="{540CB46C-9006-3ECE-BDFB-786FC6E72BC8}"/>
              </a:ext>
            </a:extLst>
          </p:cNvPr>
          <p:cNvSpPr>
            <a:spLocks noGrp="1"/>
          </p:cNvSpPr>
          <p:nvPr>
            <p:ph type="ftr" sz="quarter" idx="11"/>
          </p:nvPr>
        </p:nvSpPr>
        <p:spPr/>
        <p:txBody>
          <a:bodyPr/>
          <a:lstStyle/>
          <a:p>
            <a:r>
              <a:rPr lang="en-US"/>
              <a:t>Dept. of ECE, SJBIT</a:t>
            </a:r>
            <a:endParaRPr lang="en-US" dirty="0"/>
          </a:p>
        </p:txBody>
      </p:sp>
      <p:sp>
        <p:nvSpPr>
          <p:cNvPr id="7" name="Slide Number Placeholder 6">
            <a:extLst>
              <a:ext uri="{FF2B5EF4-FFF2-40B4-BE49-F238E27FC236}">
                <a16:creationId xmlns:a16="http://schemas.microsoft.com/office/drawing/2014/main" id="{782AE53A-5E6B-E95A-D21E-D400A787C5BB}"/>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23680714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92370" y="605896"/>
            <a:ext cx="3084844" cy="5646208"/>
          </a:xfrm>
        </p:spPr>
        <p:txBody>
          <a:bodyPr anchor="ctr">
            <a:normAutofit/>
          </a:bodyPr>
          <a:lstStyle/>
          <a:p>
            <a:r>
              <a:rPr lang="en-US" sz="3600">
                <a:solidFill>
                  <a:srgbClr val="FFFFFF"/>
                </a:solidFill>
                <a:latin typeface="Times New Roman" panose="02020603050405020304" pitchFamily="18" charset="0"/>
                <a:cs typeface="Times New Roman" panose="02020603050405020304" pitchFamily="18" charset="0"/>
              </a:rPr>
              <a:t>REFERENCES</a:t>
            </a:r>
            <a:endParaRPr lang="en-US" sz="3600">
              <a:solidFill>
                <a:srgbClr val="FFFFFF"/>
              </a:solidFill>
            </a:endParaRPr>
          </a:p>
        </p:txBody>
      </p:sp>
      <p:sp>
        <p:nvSpPr>
          <p:cNvPr id="21" name="Rectangle 20">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p:cNvSpPr>
            <a:spLocks noGrp="1"/>
          </p:cNvSpPr>
          <p:nvPr>
            <p:ph idx="1"/>
          </p:nvPr>
        </p:nvSpPr>
        <p:spPr>
          <a:xfrm>
            <a:off x="4742016" y="605896"/>
            <a:ext cx="6413663" cy="5646208"/>
          </a:xfrm>
        </p:spPr>
        <p:txBody>
          <a:bodyPr anchor="ctr">
            <a:normAutofit/>
          </a:bodyPr>
          <a:lstStyle/>
          <a:p>
            <a:pPr algn="just"/>
            <a:r>
              <a:rPr lang="en-US" dirty="0">
                <a:latin typeface="Times New Roman" panose="02020603050405020304" pitchFamily="18" charset="0"/>
                <a:cs typeface="Times New Roman" panose="02020603050405020304" pitchFamily="18" charset="0"/>
              </a:rPr>
              <a:t>[1] "Climate Education for K-12," NC State University, August 16, 2018.</a:t>
            </a:r>
          </a:p>
          <a:p>
            <a:pPr algn="just"/>
            <a:r>
              <a:rPr lang="en-US" dirty="0">
                <a:latin typeface="Times New Roman" panose="02020603050405020304" pitchFamily="18" charset="0"/>
                <a:cs typeface="Times New Roman" panose="02020603050405020304" pitchFamily="18" charset="0"/>
              </a:rPr>
              <a:t> [2] "Progressive Plant Growing is a Blooming Business," NASA, November 30, 2007. </a:t>
            </a:r>
          </a:p>
          <a:p>
            <a:pPr algn="just"/>
            <a:r>
              <a:rPr lang="en-US" dirty="0">
                <a:latin typeface="Times New Roman" panose="02020603050405020304" pitchFamily="18" charset="0"/>
                <a:cs typeface="Times New Roman" panose="02020603050405020304" pitchFamily="18" charset="0"/>
              </a:rPr>
              <a:t>[3] I. Nir, "Apparatus and method for plant growth in aeroponic conditions,” July 12, 2016.</a:t>
            </a:r>
          </a:p>
          <a:p>
            <a:pPr algn="just"/>
            <a:r>
              <a:rPr lang="en-US" dirty="0">
                <a:latin typeface="Times New Roman" panose="02020603050405020304" pitchFamily="18" charset="0"/>
                <a:cs typeface="Times New Roman" panose="02020603050405020304" pitchFamily="18" charset="0"/>
              </a:rPr>
              <a:t> [4] L. W. V. Richard W. Zobel and T. N. Richard F. </a:t>
            </a:r>
            <a:r>
              <a:rPr lang="en-US" dirty="0" err="1">
                <a:latin typeface="Times New Roman" panose="02020603050405020304" pitchFamily="18" charset="0"/>
                <a:cs typeface="Times New Roman" panose="02020603050405020304" pitchFamily="18" charset="0"/>
              </a:rPr>
              <a:t>Lychalk</a:t>
            </a:r>
            <a:r>
              <a:rPr lang="en-US" dirty="0">
                <a:latin typeface="Times New Roman" panose="02020603050405020304" pitchFamily="18" charset="0"/>
                <a:cs typeface="Times New Roman" panose="02020603050405020304" pitchFamily="18" charset="0"/>
              </a:rPr>
              <a:t>, "AEROPONIC GROWTH SYSTEM WITH NUTRIENT FOG STABILIZATION,” October 27, 2020. </a:t>
            </a:r>
          </a:p>
          <a:p>
            <a:pPr algn="just"/>
            <a:r>
              <a:rPr lang="en-US" dirty="0">
                <a:latin typeface="Times New Roman" panose="02020603050405020304" pitchFamily="18" charset="0"/>
                <a:cs typeface="Times New Roman" panose="02020603050405020304" pitchFamily="18" charset="0"/>
              </a:rPr>
              <a:t>[5] Y. W. Z. Jing Liu, "An Automatic Aeroponics Growth System Based on Ultrasonic Atomization,” February 2019.</a:t>
            </a:r>
          </a:p>
          <a:p>
            <a:pPr marL="0" indent="0">
              <a:buNone/>
            </a:pPr>
            <a:endParaRPr lang="en-US" dirty="0"/>
          </a:p>
        </p:txBody>
      </p:sp>
      <p:pic>
        <p:nvPicPr>
          <p:cNvPr id="4" name="Picture 3" descr="A picture containing diagram&#10;&#10;Description automatically generated">
            <a:extLst>
              <a:ext uri="{FF2B5EF4-FFF2-40B4-BE49-F238E27FC236}">
                <a16:creationId xmlns:a16="http://schemas.microsoft.com/office/drawing/2014/main" id="{6CDD4C03-2A3F-C281-3862-F6DA6C9E3D5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6" name="Picture 5" descr="Logo&#10;&#10;Description automatically generated">
            <a:extLst>
              <a:ext uri="{FF2B5EF4-FFF2-40B4-BE49-F238E27FC236}">
                <a16:creationId xmlns:a16="http://schemas.microsoft.com/office/drawing/2014/main" id="{3935BABD-2430-DF17-D21A-C819B1696F7C}"/>
              </a:ext>
            </a:extLst>
          </p:cNvPr>
          <p:cNvPicPr>
            <a:picLocks noChangeAspect="1"/>
          </p:cNvPicPr>
          <p:nvPr/>
        </p:nvPicPr>
        <p:blipFill>
          <a:blip r:embed="rId3"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5" name="Footer Placeholder 4">
            <a:extLst>
              <a:ext uri="{FF2B5EF4-FFF2-40B4-BE49-F238E27FC236}">
                <a16:creationId xmlns:a16="http://schemas.microsoft.com/office/drawing/2014/main" id="{06D25A69-CE29-81CB-4EDF-FAB00B0DF9B4}"/>
              </a:ext>
            </a:extLst>
          </p:cNvPr>
          <p:cNvSpPr>
            <a:spLocks noGrp="1"/>
          </p:cNvSpPr>
          <p:nvPr>
            <p:ph type="ftr" sz="quarter" idx="11"/>
          </p:nvPr>
        </p:nvSpPr>
        <p:spPr/>
        <p:txBody>
          <a:bodyPr/>
          <a:lstStyle/>
          <a:p>
            <a:r>
              <a:rPr lang="en-US">
                <a:solidFill>
                  <a:schemeClr val="tx1">
                    <a:lumMod val="95000"/>
                    <a:lumOff val="5000"/>
                  </a:schemeClr>
                </a:solidFill>
              </a:rPr>
              <a:t>Dept. of ECE, SJBIT</a:t>
            </a:r>
            <a:endParaRPr lang="en-US" dirty="0">
              <a:solidFill>
                <a:schemeClr val="tx1">
                  <a:lumMod val="95000"/>
                  <a:lumOff val="5000"/>
                </a:schemeClr>
              </a:solidFill>
            </a:endParaRPr>
          </a:p>
        </p:txBody>
      </p:sp>
      <p:sp>
        <p:nvSpPr>
          <p:cNvPr id="7" name="Slide Number Placeholder 6">
            <a:extLst>
              <a:ext uri="{FF2B5EF4-FFF2-40B4-BE49-F238E27FC236}">
                <a16:creationId xmlns:a16="http://schemas.microsoft.com/office/drawing/2014/main" id="{74F44B7F-50E4-1DE6-DFEB-DF69D9C3E822}"/>
              </a:ext>
            </a:extLst>
          </p:cNvPr>
          <p:cNvSpPr>
            <a:spLocks noGrp="1"/>
          </p:cNvSpPr>
          <p:nvPr>
            <p:ph type="sldNum" sz="quarter" idx="12"/>
          </p:nvPr>
        </p:nvSpPr>
        <p:spPr/>
        <p:txBody>
          <a:bodyPr/>
          <a:lstStyle/>
          <a:p>
            <a:fld id="{D57F1E4F-1CFF-5643-939E-217C01CDF565}" type="slidenum">
              <a:rPr lang="en-US" smtClean="0">
                <a:solidFill>
                  <a:schemeClr val="tx1">
                    <a:lumMod val="95000"/>
                    <a:lumOff val="5000"/>
                  </a:schemeClr>
                </a:solidFill>
              </a:rPr>
              <a:pPr/>
              <a:t>22</a:t>
            </a:fld>
            <a:endParaRPr lang="en-US" dirty="0">
              <a:solidFill>
                <a:schemeClr val="tx1">
                  <a:lumMod val="95000"/>
                  <a:lumOff val="5000"/>
                </a:schemeClr>
              </a:solidFill>
            </a:endParaRPr>
          </a:p>
        </p:txBody>
      </p:sp>
    </p:spTree>
    <p:extLst>
      <p:ext uri="{BB962C8B-B14F-4D97-AF65-F5344CB8AC3E}">
        <p14:creationId xmlns:p14="http://schemas.microsoft.com/office/powerpoint/2010/main" val="2706849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AE220058-3FCE-496E-ADF2-D8A6961F39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E193F809-7E50-4AAD-8E26-878207931C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44603" y="4325112"/>
            <a:ext cx="71323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83A2F30-D17A-1931-22B6-28BF657B9492}"/>
              </a:ext>
            </a:extLst>
          </p:cNvPr>
          <p:cNvSpPr>
            <a:spLocks noGrp="1"/>
          </p:cNvSpPr>
          <p:nvPr>
            <p:ph type="title"/>
          </p:nvPr>
        </p:nvSpPr>
        <p:spPr>
          <a:xfrm>
            <a:off x="3836504" y="758952"/>
            <a:ext cx="7319175" cy="3566160"/>
          </a:xfrm>
        </p:spPr>
        <p:txBody>
          <a:bodyPr vert="horz" lIns="91440" tIns="45720" rIns="91440" bIns="45720" rtlCol="0" anchor="b">
            <a:normAutofit/>
          </a:bodyPr>
          <a:lstStyle/>
          <a:p>
            <a:r>
              <a:rPr lang="en-US" sz="8000">
                <a:solidFill>
                  <a:schemeClr val="tx1">
                    <a:lumMod val="85000"/>
                    <a:lumOff val="15000"/>
                  </a:schemeClr>
                </a:solidFill>
              </a:rPr>
              <a:t>THANK YOU</a:t>
            </a:r>
          </a:p>
        </p:txBody>
      </p:sp>
      <p:pic>
        <p:nvPicPr>
          <p:cNvPr id="6" name="Graphic 5" descr="Smiling Face with No Fill">
            <a:extLst>
              <a:ext uri="{FF2B5EF4-FFF2-40B4-BE49-F238E27FC236}">
                <a16:creationId xmlns:a16="http://schemas.microsoft.com/office/drawing/2014/main" id="{F289D2FD-0354-BE8E-2814-3D22C693CE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29818" y="1944907"/>
            <a:ext cx="2449486" cy="2449486"/>
          </a:xfrm>
          <a:prstGeom prst="rect">
            <a:avLst/>
          </a:prstGeom>
        </p:spPr>
      </p:pic>
      <p:sp>
        <p:nvSpPr>
          <p:cNvPr id="19" name="Rectangle 18">
            <a:extLst>
              <a:ext uri="{FF2B5EF4-FFF2-40B4-BE49-F238E27FC236}">
                <a16:creationId xmlns:a16="http://schemas.microsoft.com/office/drawing/2014/main" id="{3E9C5090-7D25-41E3-A6D3-CCAEE505E7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a:extLst>
              <a:ext uri="{FF2B5EF4-FFF2-40B4-BE49-F238E27FC236}">
                <a16:creationId xmlns:a16="http://schemas.microsoft.com/office/drawing/2014/main" id="{11BF8809-0DAC-41E5-A212-ACB4A01BE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84437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C0C64-401C-B09F-8266-D145652F54A3}"/>
              </a:ext>
            </a:extLst>
          </p:cNvPr>
          <p:cNvSpPr>
            <a:spLocks noGrp="1"/>
          </p:cNvSpPr>
          <p:nvPr>
            <p:ph type="title"/>
          </p:nvPr>
        </p:nvSpPr>
        <p:spPr>
          <a:xfrm>
            <a:off x="1097280" y="286603"/>
            <a:ext cx="10058400" cy="1450757"/>
          </a:xfrm>
        </p:spPr>
        <p:txBody>
          <a:bodyPr>
            <a:normAutofit/>
          </a:bodyPr>
          <a:lstStyle/>
          <a:p>
            <a:r>
              <a:rPr lang="en-IN" dirty="0"/>
              <a:t>Abstract</a:t>
            </a:r>
          </a:p>
        </p:txBody>
      </p:sp>
      <p:sp>
        <p:nvSpPr>
          <p:cNvPr id="3" name="Content Placeholder 2">
            <a:extLst>
              <a:ext uri="{FF2B5EF4-FFF2-40B4-BE49-F238E27FC236}">
                <a16:creationId xmlns:a16="http://schemas.microsoft.com/office/drawing/2014/main" id="{1A0174A8-1021-0E65-EBBA-920A4DB41381}"/>
              </a:ext>
            </a:extLst>
          </p:cNvPr>
          <p:cNvSpPr>
            <a:spLocks noGrp="1"/>
          </p:cNvSpPr>
          <p:nvPr>
            <p:ph idx="1"/>
          </p:nvPr>
        </p:nvSpPr>
        <p:spPr>
          <a:xfrm>
            <a:off x="1097279" y="1845734"/>
            <a:ext cx="6454987" cy="4023360"/>
          </a:xfrm>
        </p:spPr>
        <p:txBody>
          <a:bodyPr>
            <a:normAutofit/>
          </a:bodyPr>
          <a:lstStyle/>
          <a:p>
            <a:pPr algn="just">
              <a:buFont typeface="Wingdings" panose="05000000000000000000" pitchFamily="2" charset="2"/>
              <a:buChar char="Ø"/>
            </a:pPr>
            <a:r>
              <a:rPr lang="en-US" sz="1900" dirty="0"/>
              <a:t>This project discusses the design and implementation of an IoT-based aeroponic farming system. The system involves growing plants in a nutrient-rich mist, while an IoT platform is used to monitor and control various aspects of the farming process. </a:t>
            </a:r>
          </a:p>
          <a:p>
            <a:pPr algn="just">
              <a:buFont typeface="Wingdings" panose="05000000000000000000" pitchFamily="2" charset="2"/>
              <a:buChar char="Ø"/>
            </a:pPr>
            <a:r>
              <a:rPr lang="en-US" sz="1900" dirty="0"/>
              <a:t>The project provides a step-by-step guide on how to design and implement the system, including defining the requirements, designing the system components, selecting IoT sensors, choosing an IoT platform, implementing the IoT system, testing and optimizing, and monitoring and maintaining the system. </a:t>
            </a:r>
          </a:p>
          <a:p>
            <a:pPr algn="just">
              <a:buFont typeface="Wingdings" panose="05000000000000000000" pitchFamily="2" charset="2"/>
              <a:buChar char="Ø"/>
            </a:pPr>
            <a:r>
              <a:rPr lang="en-US" sz="1900" dirty="0"/>
              <a:t>The benefits of an IoT-based aeroponic farming system are also highlighted, such as increased yield, reduced water usage, and improved plant growth rates.</a:t>
            </a:r>
            <a:endParaRPr lang="en-IN" sz="1900" dirty="0"/>
          </a:p>
        </p:txBody>
      </p:sp>
      <p:pic>
        <p:nvPicPr>
          <p:cNvPr id="12" name="Picture 11" descr="A close-up of plants growing in a white container&#10;&#10;Description automatically generated with low confidence">
            <a:extLst>
              <a:ext uri="{FF2B5EF4-FFF2-40B4-BE49-F238E27FC236}">
                <a16:creationId xmlns:a16="http://schemas.microsoft.com/office/drawing/2014/main" id="{FCA30BCF-77B2-3EAA-A397-EAAD00D2E050}"/>
              </a:ext>
            </a:extLst>
          </p:cNvPr>
          <p:cNvPicPr>
            <a:picLocks noChangeAspect="1"/>
          </p:cNvPicPr>
          <p:nvPr/>
        </p:nvPicPr>
        <p:blipFill rotWithShape="1">
          <a:blip r:embed="rId2"/>
          <a:srcRect l="14331" r="25379"/>
          <a:stretch/>
        </p:blipFill>
        <p:spPr>
          <a:xfrm>
            <a:off x="8020570" y="1916318"/>
            <a:ext cx="3135109" cy="3471012"/>
          </a:xfrm>
          <a:prstGeom prst="rect">
            <a:avLst/>
          </a:prstGeom>
        </p:spPr>
      </p:pic>
      <p:sp>
        <p:nvSpPr>
          <p:cNvPr id="4" name="Footer Placeholder 3">
            <a:extLst>
              <a:ext uri="{FF2B5EF4-FFF2-40B4-BE49-F238E27FC236}">
                <a16:creationId xmlns:a16="http://schemas.microsoft.com/office/drawing/2014/main" id="{DF0B98BA-B43F-E089-D7AD-DB4A2F867F9A}"/>
              </a:ext>
            </a:extLst>
          </p:cNvPr>
          <p:cNvSpPr>
            <a:spLocks noGrp="1"/>
          </p:cNvSpPr>
          <p:nvPr>
            <p:ph type="ftr" sz="quarter" idx="11"/>
          </p:nvPr>
        </p:nvSpPr>
        <p:spPr>
          <a:xfrm>
            <a:off x="3686185" y="6459785"/>
            <a:ext cx="4822804" cy="365125"/>
          </a:xfrm>
        </p:spPr>
        <p:txBody>
          <a:bodyPr>
            <a:normAutofit/>
          </a:bodyPr>
          <a:lstStyle/>
          <a:p>
            <a:pPr>
              <a:spcAft>
                <a:spcPts val="600"/>
              </a:spcAft>
            </a:pPr>
            <a:r>
              <a:rPr lang="en-US"/>
              <a:t>Dept. of ECE, SJBIT</a:t>
            </a:r>
          </a:p>
        </p:txBody>
      </p:sp>
      <p:sp>
        <p:nvSpPr>
          <p:cNvPr id="5" name="Slide Number Placeholder 4">
            <a:extLst>
              <a:ext uri="{FF2B5EF4-FFF2-40B4-BE49-F238E27FC236}">
                <a16:creationId xmlns:a16="http://schemas.microsoft.com/office/drawing/2014/main" id="{399C3E94-2125-5B5A-6665-028C45BFC492}"/>
              </a:ext>
            </a:extLst>
          </p:cNvPr>
          <p:cNvSpPr>
            <a:spLocks noGrp="1"/>
          </p:cNvSpPr>
          <p:nvPr>
            <p:ph type="sldNum" sz="quarter" idx="12"/>
          </p:nvPr>
        </p:nvSpPr>
        <p:spPr>
          <a:xfrm>
            <a:off x="9900458" y="6459785"/>
            <a:ext cx="1312025" cy="365125"/>
          </a:xfrm>
        </p:spPr>
        <p:txBody>
          <a:bodyPr>
            <a:normAutofit/>
          </a:bodyPr>
          <a:lstStyle/>
          <a:p>
            <a:pPr>
              <a:spcAft>
                <a:spcPts val="600"/>
              </a:spcAft>
            </a:pPr>
            <a:fld id="{D57F1E4F-1CFF-5643-939E-217C01CDF565}" type="slidenum">
              <a:rPr lang="en-US" smtClean="0"/>
              <a:pPr>
                <a:spcAft>
                  <a:spcPts val="600"/>
                </a:spcAft>
              </a:pPr>
              <a:t>3</a:t>
            </a:fld>
            <a:endParaRPr lang="en-US"/>
          </a:p>
        </p:txBody>
      </p:sp>
    </p:spTree>
    <p:extLst>
      <p:ext uri="{BB962C8B-B14F-4D97-AF65-F5344CB8AC3E}">
        <p14:creationId xmlns:p14="http://schemas.microsoft.com/office/powerpoint/2010/main" val="2908394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Plants in a glass tube">
            <a:extLst>
              <a:ext uri="{FF2B5EF4-FFF2-40B4-BE49-F238E27FC236}">
                <a16:creationId xmlns:a16="http://schemas.microsoft.com/office/drawing/2014/main" id="{8676393A-67D3-DD33-6BBB-C34359C369E2}"/>
              </a:ext>
            </a:extLst>
          </p:cNvPr>
          <p:cNvPicPr>
            <a:picLocks noChangeAspect="1"/>
          </p:cNvPicPr>
          <p:nvPr/>
        </p:nvPicPr>
        <p:blipFill rotWithShape="1">
          <a:blip r:embed="rId2">
            <a:duotone>
              <a:schemeClr val="bg2">
                <a:shade val="45000"/>
                <a:satMod val="135000"/>
              </a:schemeClr>
              <a:prstClr val="white"/>
            </a:duotone>
            <a:alphaModFix amt="35000"/>
          </a:blip>
          <a:srcRect t="7420" b="8311"/>
          <a:stretch/>
        </p:blipFill>
        <p:spPr>
          <a:xfrm>
            <a:off x="20" y="10"/>
            <a:ext cx="12191980" cy="6857990"/>
          </a:xfrm>
          <a:prstGeom prst="rect">
            <a:avLst/>
          </a:prstGeom>
        </p:spPr>
      </p:pic>
      <p:cxnSp>
        <p:nvCxnSpPr>
          <p:cNvPr id="10" name="Straight Connector 9">
            <a:extLst>
              <a:ext uri="{FF2B5EF4-FFF2-40B4-BE49-F238E27FC236}">
                <a16:creationId xmlns:a16="http://schemas.microsoft.com/office/drawing/2014/main" id="{E9F7CBA9-9D9B-479F-AAB5-BF785971CD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097280" y="286603"/>
            <a:ext cx="10058400" cy="1450757"/>
          </a:xfrm>
        </p:spPr>
        <p:txBody>
          <a:bodyPr>
            <a:normAutofit/>
          </a:bodyPr>
          <a:lstStyle/>
          <a:p>
            <a:r>
              <a:rPr lang="en-US">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idx="1"/>
          </p:nvPr>
        </p:nvSpPr>
        <p:spPr>
          <a:xfrm>
            <a:off x="1097280" y="1845734"/>
            <a:ext cx="10058400" cy="4023360"/>
          </a:xfrm>
        </p:spPr>
        <p:txBody>
          <a:bodyPr>
            <a:normAutofit/>
          </a:bodyPr>
          <a:lstStyle/>
          <a:p>
            <a:pPr algn="just">
              <a:buClr>
                <a:srgbClr val="4092F0"/>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Aeroponics makes use of mist such that plant's roots are suspended in a mist container, while the rest of the plant sits above the setup.</a:t>
            </a:r>
          </a:p>
          <a:p>
            <a:pPr algn="just">
              <a:buClr>
                <a:srgbClr val="4092F0"/>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This aeroponics is an automated, partially  enclosed system that enables consumers to grow their own high-quality produce within the constraints of an urban environment with minimal oversight or expertise. </a:t>
            </a:r>
          </a:p>
          <a:p>
            <a:pPr algn="just">
              <a:buClr>
                <a:srgbClr val="4092F0"/>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An innovative design and prototype with functional software have been developed. A microcontroller and series of sensors and actuators regulate lighting, temperature, humidity and nutrient delivery. A web interface provides monitoring to the user.</a:t>
            </a:r>
          </a:p>
          <a:p>
            <a:pPr algn="just">
              <a:buClr>
                <a:srgbClr val="4092F0"/>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Results can be shared through this network to create a continuously improving community.</a:t>
            </a:r>
          </a:p>
        </p:txBody>
      </p:sp>
      <p:sp>
        <p:nvSpPr>
          <p:cNvPr id="12" name="Rectangle 11">
            <a:extLst>
              <a:ext uri="{FF2B5EF4-FFF2-40B4-BE49-F238E27FC236}">
                <a16:creationId xmlns:a16="http://schemas.microsoft.com/office/drawing/2014/main" id="{154480E5-678B-478F-9170-46502C5FB3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B598D875-841B-47A7-B4C8-237DBCE2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picture containing diagram&#10;&#10;Description automatically generated">
            <a:extLst>
              <a:ext uri="{FF2B5EF4-FFF2-40B4-BE49-F238E27FC236}">
                <a16:creationId xmlns:a16="http://schemas.microsoft.com/office/drawing/2014/main" id="{0EC1D950-0BC5-CAA7-13B4-BF78C216BB2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6" name="Picture 5" descr="Logo&#10;&#10;Description automatically generated">
            <a:extLst>
              <a:ext uri="{FF2B5EF4-FFF2-40B4-BE49-F238E27FC236}">
                <a16:creationId xmlns:a16="http://schemas.microsoft.com/office/drawing/2014/main" id="{46374F74-E42F-05D9-7551-1BB2D0A7DADC}"/>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7" name="Footer Placeholder 6">
            <a:extLst>
              <a:ext uri="{FF2B5EF4-FFF2-40B4-BE49-F238E27FC236}">
                <a16:creationId xmlns:a16="http://schemas.microsoft.com/office/drawing/2014/main" id="{E9A88F0A-550D-5FE1-1C4D-3F39E2AC9955}"/>
              </a:ext>
            </a:extLst>
          </p:cNvPr>
          <p:cNvSpPr>
            <a:spLocks noGrp="1"/>
          </p:cNvSpPr>
          <p:nvPr>
            <p:ph type="ftr" sz="quarter" idx="11"/>
          </p:nvPr>
        </p:nvSpPr>
        <p:spPr/>
        <p:txBody>
          <a:bodyPr/>
          <a:lstStyle/>
          <a:p>
            <a:r>
              <a:rPr lang="en-US"/>
              <a:t>Dept. of ECE, SJBIT</a:t>
            </a:r>
            <a:endParaRPr lang="en-US" dirty="0"/>
          </a:p>
        </p:txBody>
      </p:sp>
      <p:sp>
        <p:nvSpPr>
          <p:cNvPr id="8" name="Slide Number Placeholder 7">
            <a:extLst>
              <a:ext uri="{FF2B5EF4-FFF2-40B4-BE49-F238E27FC236}">
                <a16:creationId xmlns:a16="http://schemas.microsoft.com/office/drawing/2014/main" id="{6B9B8304-642B-AF39-F453-EED8FB475A24}"/>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12191126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8">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10">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5" name="Straight Connector 12">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6" name="Rectangle 14">
            <a:extLst>
              <a:ext uri="{FF2B5EF4-FFF2-40B4-BE49-F238E27FC236}">
                <a16:creationId xmlns:a16="http://schemas.microsoft.com/office/drawing/2014/main" id="{8D0DE514-8876-4D18-A995-61A5C1F81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4904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6">
            <a:extLst>
              <a:ext uri="{FF2B5EF4-FFF2-40B4-BE49-F238E27FC236}">
                <a16:creationId xmlns:a16="http://schemas.microsoft.com/office/drawing/2014/main" id="{09DA791C-FFCF-422E-8775-BDA6C0E5E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65197" y="5120640"/>
            <a:ext cx="10058400" cy="822960"/>
          </a:xfrm>
        </p:spPr>
        <p:txBody>
          <a:bodyPr vert="horz" lIns="91440" tIns="45720" rIns="91440" bIns="45720" rtlCol="0" anchor="b">
            <a:normAutofit/>
          </a:bodyPr>
          <a:lstStyle/>
          <a:p>
            <a:r>
              <a:rPr lang="en-US" sz="3600">
                <a:solidFill>
                  <a:srgbClr val="FFFFFF"/>
                </a:solidFill>
              </a:rPr>
              <a:t>LITERATURE SURVEY</a:t>
            </a:r>
          </a:p>
        </p:txBody>
      </p:sp>
      <p:sp>
        <p:nvSpPr>
          <p:cNvPr id="28" name="Rectangle 18">
            <a:extLst>
              <a:ext uri="{FF2B5EF4-FFF2-40B4-BE49-F238E27FC236}">
                <a16:creationId xmlns:a16="http://schemas.microsoft.com/office/drawing/2014/main" id="{0DCF8855-3530-4F46-A4CB-3B6686EEE4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Table 3"/>
          <p:cNvGraphicFramePr>
            <a:graphicFrameLocks noGrp="1"/>
          </p:cNvGraphicFramePr>
          <p:nvPr>
            <p:extLst>
              <p:ext uri="{D42A27DB-BD31-4B8C-83A1-F6EECF244321}">
                <p14:modId xmlns:p14="http://schemas.microsoft.com/office/powerpoint/2010/main" val="1911876572"/>
              </p:ext>
            </p:extLst>
          </p:nvPr>
        </p:nvGraphicFramePr>
        <p:xfrm>
          <a:off x="114300" y="73640"/>
          <a:ext cx="11772900" cy="4755812"/>
        </p:xfrm>
        <a:graphic>
          <a:graphicData uri="http://schemas.openxmlformats.org/drawingml/2006/table">
            <a:tbl>
              <a:tblPr firstRow="1" bandRow="1">
                <a:noFill/>
                <a:tableStyleId>{5C22544A-7EE6-4342-B048-85BDC9FD1C3A}</a:tableStyleId>
              </a:tblPr>
              <a:tblGrid>
                <a:gridCol w="2018656">
                  <a:extLst>
                    <a:ext uri="{9D8B030D-6E8A-4147-A177-3AD203B41FA5}">
                      <a16:colId xmlns:a16="http://schemas.microsoft.com/office/drawing/2014/main" val="20000"/>
                    </a:ext>
                  </a:extLst>
                </a:gridCol>
                <a:gridCol w="2833050">
                  <a:extLst>
                    <a:ext uri="{9D8B030D-6E8A-4147-A177-3AD203B41FA5}">
                      <a16:colId xmlns:a16="http://schemas.microsoft.com/office/drawing/2014/main" val="20001"/>
                    </a:ext>
                  </a:extLst>
                </a:gridCol>
                <a:gridCol w="973155">
                  <a:extLst>
                    <a:ext uri="{9D8B030D-6E8A-4147-A177-3AD203B41FA5}">
                      <a16:colId xmlns:a16="http://schemas.microsoft.com/office/drawing/2014/main" val="20002"/>
                    </a:ext>
                  </a:extLst>
                </a:gridCol>
                <a:gridCol w="2771792">
                  <a:extLst>
                    <a:ext uri="{9D8B030D-6E8A-4147-A177-3AD203B41FA5}">
                      <a16:colId xmlns:a16="http://schemas.microsoft.com/office/drawing/2014/main" val="20003"/>
                    </a:ext>
                  </a:extLst>
                </a:gridCol>
                <a:gridCol w="3176247">
                  <a:extLst>
                    <a:ext uri="{9D8B030D-6E8A-4147-A177-3AD203B41FA5}">
                      <a16:colId xmlns:a16="http://schemas.microsoft.com/office/drawing/2014/main" val="20004"/>
                    </a:ext>
                  </a:extLst>
                </a:gridCol>
              </a:tblGrid>
              <a:tr h="48879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1" dirty="0">
                          <a:solidFill>
                            <a:srgbClr val="FFFFFF"/>
                          </a:solidFill>
                          <a:latin typeface="Times New Roman" panose="02020603050405020304" pitchFamily="18" charset="0"/>
                          <a:cs typeface="Times New Roman" panose="02020603050405020304" pitchFamily="18" charset="0"/>
                        </a:rPr>
                        <a:t>Author name</a:t>
                      </a:r>
                    </a:p>
                  </a:txBody>
                  <a:tcPr marL="152308" marR="91385" marT="91385" marB="91385">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r>
                        <a:rPr lang="en-US" sz="1400" b="1">
                          <a:solidFill>
                            <a:srgbClr val="FFFFFF"/>
                          </a:solidFill>
                          <a:latin typeface="Times New Roman" panose="02020603050405020304" pitchFamily="18" charset="0"/>
                          <a:cs typeface="Times New Roman" panose="02020603050405020304" pitchFamily="18" charset="0"/>
                        </a:rPr>
                        <a:t>Title</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r>
                        <a:rPr lang="en-US" sz="1400" b="1">
                          <a:solidFill>
                            <a:srgbClr val="FFFFFF"/>
                          </a:solidFill>
                          <a:latin typeface="Times New Roman" panose="02020603050405020304" pitchFamily="18" charset="0"/>
                          <a:cs typeface="Times New Roman" panose="02020603050405020304" pitchFamily="18" charset="0"/>
                        </a:rPr>
                        <a:t>Year</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r>
                        <a:rPr lang="en-US" sz="1400" b="1">
                          <a:solidFill>
                            <a:srgbClr val="FFFFFF"/>
                          </a:solidFill>
                          <a:latin typeface="Times New Roman" panose="02020603050405020304" pitchFamily="18" charset="0"/>
                          <a:cs typeface="Times New Roman" panose="02020603050405020304" pitchFamily="18" charset="0"/>
                        </a:rPr>
                        <a:t>Inference</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r>
                        <a:rPr lang="en-US" sz="1400" b="1">
                          <a:solidFill>
                            <a:srgbClr val="FFFFFF"/>
                          </a:solidFill>
                          <a:latin typeface="Times New Roman" panose="02020603050405020304" pitchFamily="18" charset="0"/>
                          <a:cs typeface="Times New Roman" panose="02020603050405020304" pitchFamily="18" charset="0"/>
                        </a:rPr>
                        <a:t>Limitations</a:t>
                      </a:r>
                    </a:p>
                  </a:txBody>
                  <a:tcPr marL="152308" marR="91385" marT="91385" marB="91385">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lnB>
                    <a:solidFill>
                      <a:srgbClr val="636B68">
                        <a:alpha val="69804"/>
                      </a:srgbClr>
                    </a:solidFill>
                  </a:tcPr>
                </a:tc>
                <a:extLst>
                  <a:ext uri="{0D108BD9-81ED-4DB2-BD59-A6C34878D82A}">
                    <a16:rowId xmlns:a16="http://schemas.microsoft.com/office/drawing/2014/main" val="10000"/>
                  </a:ext>
                </a:extLst>
              </a:tr>
              <a:tr h="736813">
                <a:tc>
                  <a:txBody>
                    <a:bodyPr/>
                    <a:lstStyle/>
                    <a:p>
                      <a:r>
                        <a:rPr lang="en-US" sz="1400" b="0" i="0" kern="1200">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Shyamal Patel and Dr Lance Erickson </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400" b="0" i="0" kern="1200">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Project XGEN</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2011</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sophisticated and modern than the previous apparatuses</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Lacked feedback mechanism</a:t>
                      </a:r>
                      <a:r>
                        <a:rPr lang="en-US" sz="1400" baseline="0">
                          <a:solidFill>
                            <a:schemeClr val="tx1">
                              <a:lumMod val="85000"/>
                              <a:lumOff val="15000"/>
                            </a:schemeClr>
                          </a:solidFill>
                          <a:latin typeface="Times New Roman" panose="02020603050405020304" pitchFamily="18" charset="0"/>
                          <a:cs typeface="Times New Roman" panose="02020603050405020304" pitchFamily="18" charset="0"/>
                        </a:rPr>
                        <a:t>.</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10001"/>
                  </a:ext>
                </a:extLst>
              </a:tr>
              <a:tr h="857055">
                <a:tc>
                  <a:txBody>
                    <a:bodyPr/>
                    <a:lstStyle/>
                    <a:p>
                      <a:r>
                        <a:rPr lang="en-US" sz="1400" err="1">
                          <a:solidFill>
                            <a:schemeClr val="tx1">
                              <a:lumMod val="85000"/>
                              <a:lumOff val="15000"/>
                            </a:schemeClr>
                          </a:solidFill>
                          <a:latin typeface="Times New Roman" panose="02020603050405020304" pitchFamily="18" charset="0"/>
                          <a:cs typeface="Times New Roman" panose="02020603050405020304" pitchFamily="18" charset="0"/>
                        </a:rPr>
                        <a:t>Y.W.Z.Jing</a:t>
                      </a:r>
                      <a:r>
                        <a:rPr lang="en-US" sz="1400" baseline="0">
                          <a:solidFill>
                            <a:schemeClr val="tx1">
                              <a:lumMod val="85000"/>
                              <a:lumOff val="15000"/>
                            </a:schemeClr>
                          </a:solidFill>
                          <a:latin typeface="Times New Roman" panose="02020603050405020304" pitchFamily="18" charset="0"/>
                          <a:cs typeface="Times New Roman" panose="02020603050405020304" pitchFamily="18" charset="0"/>
                        </a:rPr>
                        <a:t> Liu</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400" dirty="0">
                          <a:solidFill>
                            <a:schemeClr val="tx1">
                              <a:lumMod val="85000"/>
                              <a:lumOff val="15000"/>
                            </a:schemeClr>
                          </a:solidFill>
                          <a:latin typeface="Times New Roman" panose="02020603050405020304" pitchFamily="18" charset="0"/>
                          <a:cs typeface="Times New Roman" panose="02020603050405020304" pitchFamily="18" charset="0"/>
                        </a:rPr>
                        <a:t>An automated aeroponic growth system based on ultrasonic atomization.</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2013</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400" baseline="0">
                          <a:solidFill>
                            <a:schemeClr val="tx1">
                              <a:lumMod val="85000"/>
                              <a:lumOff val="15000"/>
                            </a:schemeClr>
                          </a:solidFill>
                          <a:latin typeface="Times New Roman" panose="02020603050405020304" pitchFamily="18" charset="0"/>
                          <a:cs typeface="Times New Roman" panose="02020603050405020304" pitchFamily="18" charset="0"/>
                        </a:rPr>
                        <a:t>Monitoring temperature and  conductivity.</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Temperature</a:t>
                      </a:r>
                      <a:r>
                        <a:rPr lang="en-US" sz="1400" baseline="0">
                          <a:solidFill>
                            <a:schemeClr val="tx1">
                              <a:lumMod val="85000"/>
                              <a:lumOff val="15000"/>
                            </a:schemeClr>
                          </a:solidFill>
                          <a:latin typeface="Times New Roman" panose="02020603050405020304" pitchFamily="18" charset="0"/>
                          <a:cs typeface="Times New Roman" panose="02020603050405020304" pitchFamily="18" charset="0"/>
                        </a:rPr>
                        <a:t> monitoring only.</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10002"/>
                  </a:ext>
                </a:extLst>
              </a:tr>
              <a:tr h="736813">
                <a:tc>
                  <a:txBody>
                    <a:bodyPr/>
                    <a:lstStyle/>
                    <a:p>
                      <a:r>
                        <a:rPr lang="en-US" sz="1400" err="1">
                          <a:solidFill>
                            <a:schemeClr val="tx1">
                              <a:lumMod val="85000"/>
                              <a:lumOff val="15000"/>
                            </a:schemeClr>
                          </a:solidFill>
                          <a:latin typeface="Times New Roman" panose="02020603050405020304" pitchFamily="18" charset="0"/>
                          <a:cs typeface="Times New Roman" panose="02020603050405020304" pitchFamily="18" charset="0"/>
                        </a:rPr>
                        <a:t>V.Arenella</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400" dirty="0">
                          <a:solidFill>
                            <a:schemeClr val="tx1">
                              <a:lumMod val="85000"/>
                              <a:lumOff val="15000"/>
                            </a:schemeClr>
                          </a:solidFill>
                          <a:latin typeface="Times New Roman" panose="02020603050405020304" pitchFamily="18" charset="0"/>
                          <a:cs typeface="Times New Roman" panose="02020603050405020304" pitchFamily="18" charset="0"/>
                        </a:rPr>
                        <a:t>Automatic aeroponic irrigation system based</a:t>
                      </a:r>
                      <a:r>
                        <a:rPr lang="en-US" sz="1400" baseline="0" dirty="0">
                          <a:solidFill>
                            <a:schemeClr val="tx1">
                              <a:lumMod val="85000"/>
                              <a:lumOff val="15000"/>
                            </a:schemeClr>
                          </a:solidFill>
                          <a:latin typeface="Times New Roman" panose="02020603050405020304" pitchFamily="18" charset="0"/>
                          <a:cs typeface="Times New Roman" panose="02020603050405020304" pitchFamily="18" charset="0"/>
                        </a:rPr>
                        <a:t> on Arduino platform.</a:t>
                      </a:r>
                      <a:endParaRPr lang="en-US" sz="1400" dirty="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2016</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Real time data was logged and streamed to web server.</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Data</a:t>
                      </a:r>
                      <a:r>
                        <a:rPr lang="en-US" sz="1400" baseline="0">
                          <a:solidFill>
                            <a:schemeClr val="tx1">
                              <a:lumMod val="85000"/>
                              <a:lumOff val="15000"/>
                            </a:schemeClr>
                          </a:solidFill>
                          <a:latin typeface="Times New Roman" panose="02020603050405020304" pitchFamily="18" charset="0"/>
                          <a:cs typeface="Times New Roman" panose="02020603050405020304" pitchFamily="18" charset="0"/>
                        </a:rPr>
                        <a:t> mining and analysis only.</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10003"/>
                  </a:ext>
                </a:extLst>
              </a:tr>
              <a:tr h="857055">
                <a:tc>
                  <a:txBody>
                    <a:bodyPr/>
                    <a:lstStyle/>
                    <a:p>
                      <a:r>
                        <a:rPr lang="en-IN" sz="1400">
                          <a:solidFill>
                            <a:schemeClr val="tx1">
                              <a:lumMod val="85000"/>
                              <a:lumOff val="15000"/>
                            </a:schemeClr>
                          </a:solidFill>
                          <a:latin typeface="Times New Roman" panose="02020603050405020304" pitchFamily="18" charset="0"/>
                          <a:cs typeface="Times New Roman" panose="02020603050405020304" pitchFamily="18" charset="0"/>
                        </a:rPr>
                        <a:t>Stephen C. Kerns </a:t>
                      </a:r>
                      <a:r>
                        <a:rPr lang="en-IN" sz="1400" err="1">
                          <a:solidFill>
                            <a:schemeClr val="tx1">
                              <a:lumMod val="85000"/>
                              <a:lumOff val="15000"/>
                            </a:schemeClr>
                          </a:solidFill>
                          <a:latin typeface="Times New Roman" panose="02020603050405020304" pitchFamily="18" charset="0"/>
                          <a:cs typeface="Times New Roman" panose="02020603050405020304" pitchFamily="18" charset="0"/>
                        </a:rPr>
                        <a:t>Joong-Lyul</a:t>
                      </a:r>
                      <a:r>
                        <a:rPr lang="en-IN" sz="1400">
                          <a:solidFill>
                            <a:schemeClr val="tx1">
                              <a:lumMod val="85000"/>
                              <a:lumOff val="15000"/>
                            </a:schemeClr>
                          </a:solidFill>
                          <a:latin typeface="Times New Roman" panose="02020603050405020304" pitchFamily="18" charset="0"/>
                          <a:cs typeface="Times New Roman" panose="02020603050405020304" pitchFamily="18" charset="0"/>
                        </a:rPr>
                        <a:t> Lee</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Automated Aeroponics System Using IoT for Smart Farming</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2017</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IN" sz="1400">
                          <a:solidFill>
                            <a:schemeClr val="tx1">
                              <a:lumMod val="85000"/>
                              <a:lumOff val="15000"/>
                            </a:schemeClr>
                          </a:solidFill>
                          <a:latin typeface="Times New Roman" panose="02020603050405020304" pitchFamily="18" charset="0"/>
                          <a:cs typeface="Times New Roman" panose="02020603050405020304" pitchFamily="18" charset="0"/>
                        </a:rPr>
                        <a:t>Introduction of a new application using Raspberry pi zero</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High cost and minimal usage of this device.</a:t>
                      </a:r>
                    </a:p>
                    <a:p>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10004"/>
                  </a:ext>
                </a:extLst>
              </a:tr>
              <a:tr h="1079284">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M Rakib Uddin and M F </a:t>
                      </a:r>
                      <a:r>
                        <a:rPr lang="en-US" sz="1400" err="1">
                          <a:solidFill>
                            <a:schemeClr val="tx1">
                              <a:lumMod val="85000"/>
                              <a:lumOff val="15000"/>
                            </a:schemeClr>
                          </a:solidFill>
                          <a:latin typeface="Times New Roman" panose="02020603050405020304" pitchFamily="18" charset="0"/>
                          <a:cs typeface="Times New Roman" panose="02020603050405020304" pitchFamily="18" charset="0"/>
                        </a:rPr>
                        <a:t>Suliaman</a:t>
                      </a:r>
                      <a:endParaRPr lang="en-US" sz="1400">
                        <a:solidFill>
                          <a:schemeClr val="tx1">
                            <a:lumMod val="85000"/>
                            <a:lumOff val="15000"/>
                          </a:schemeClr>
                        </a:solidFill>
                        <a:latin typeface="Times New Roman" panose="02020603050405020304" pitchFamily="18" charset="0"/>
                        <a:cs typeface="Times New Roman" panose="02020603050405020304" pitchFamily="18" charset="0"/>
                      </a:endParaRPr>
                    </a:p>
                  </a:txBody>
                  <a:tcPr marL="152308" marR="91385" marT="91385" marB="91385">
                    <a:lnL w="38100" cap="flat" cmpd="sng" algn="ctr">
                      <a:no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14902"/>
                      </a:srgbClr>
                    </a:solidFill>
                  </a:tcPr>
                </a:tc>
                <a:tc>
                  <a:txBody>
                    <a:bodyPr/>
                    <a:lstStyle/>
                    <a:p>
                      <a:r>
                        <a:rPr lang="en-US" sz="1400" dirty="0">
                          <a:solidFill>
                            <a:schemeClr val="tx1">
                              <a:lumMod val="85000"/>
                              <a:lumOff val="15000"/>
                            </a:schemeClr>
                          </a:solidFill>
                          <a:latin typeface="Times New Roman" panose="02020603050405020304" pitchFamily="18" charset="0"/>
                          <a:cs typeface="Times New Roman" panose="02020603050405020304" pitchFamily="18" charset="0"/>
                        </a:rPr>
                        <a:t>Energy efficient smart indoor fogponics farming system </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14902"/>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2021</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14902"/>
                      </a:srgbClr>
                    </a:solidFill>
                  </a:tcPr>
                </a:tc>
                <a:tc>
                  <a:txBody>
                    <a:bodyPr/>
                    <a:lstStyle/>
                    <a:p>
                      <a:r>
                        <a:rPr lang="en-US" sz="1400">
                          <a:solidFill>
                            <a:schemeClr val="tx1">
                              <a:lumMod val="85000"/>
                              <a:lumOff val="15000"/>
                            </a:schemeClr>
                          </a:solidFill>
                          <a:latin typeface="Times New Roman" panose="02020603050405020304" pitchFamily="18" charset="0"/>
                          <a:cs typeface="Times New Roman" panose="02020603050405020304" pitchFamily="18" charset="0"/>
                        </a:rPr>
                        <a:t>Fog is produced by placing an ultrasonic fog generator</a:t>
                      </a:r>
                    </a:p>
                  </a:txBody>
                  <a:tcPr marL="152308" marR="91385" marT="91385" marB="9138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14902"/>
                      </a:srgbClr>
                    </a:solidFill>
                  </a:tcPr>
                </a:tc>
                <a:tc>
                  <a:txBody>
                    <a:bodyPr/>
                    <a:lstStyle/>
                    <a:p>
                      <a:r>
                        <a:rPr lang="en-US" sz="1400" dirty="0">
                          <a:solidFill>
                            <a:schemeClr val="tx1">
                              <a:lumMod val="85000"/>
                              <a:lumOff val="15000"/>
                            </a:schemeClr>
                          </a:solidFill>
                          <a:latin typeface="Times New Roman" panose="02020603050405020304" pitchFamily="18" charset="0"/>
                          <a:cs typeface="Times New Roman" panose="02020603050405020304" pitchFamily="18" charset="0"/>
                        </a:rPr>
                        <a:t>Fog generator produces more heat and consumes more power due to its usage which increases the temperature of the chamber</a:t>
                      </a:r>
                    </a:p>
                  </a:txBody>
                  <a:tcPr marL="152308" marR="91385" marT="91385" marB="91385">
                    <a:lnL w="38100" cap="flat" cmpd="sng" algn="ctr">
                      <a:solidFill>
                        <a:srgbClr val="FFFFFF"/>
                      </a:solidFill>
                      <a:prstDash val="solid"/>
                    </a:lnL>
                    <a:lnR w="38100" cap="flat" cmpd="sng" algn="ctr">
                      <a:noFill/>
                      <a:prstDash val="solid"/>
                    </a:lnR>
                    <a:lnT w="38100" cap="flat" cmpd="sng" algn="ctr">
                      <a:solidFill>
                        <a:srgbClr val="FFFFFF"/>
                      </a:solidFill>
                      <a:prstDash val="solid"/>
                    </a:lnT>
                    <a:lnB w="12700" cmpd="sng">
                      <a:noFill/>
                      <a:prstDash val="solid"/>
                    </a:lnB>
                    <a:solidFill>
                      <a:srgbClr val="878E8B">
                        <a:alpha val="14902"/>
                      </a:srgbClr>
                    </a:solidFill>
                  </a:tcPr>
                </a:tc>
                <a:extLst>
                  <a:ext uri="{0D108BD9-81ED-4DB2-BD59-A6C34878D82A}">
                    <a16:rowId xmlns:a16="http://schemas.microsoft.com/office/drawing/2014/main" val="10005"/>
                  </a:ext>
                </a:extLst>
              </a:tr>
            </a:tbl>
          </a:graphicData>
        </a:graphic>
      </p:graphicFrame>
      <p:pic>
        <p:nvPicPr>
          <p:cNvPr id="3" name="Picture 2" descr="A picture containing diagram&#10;&#10;Description automatically generated">
            <a:extLst>
              <a:ext uri="{FF2B5EF4-FFF2-40B4-BE49-F238E27FC236}">
                <a16:creationId xmlns:a16="http://schemas.microsoft.com/office/drawing/2014/main" id="{4F339C59-89C7-DD5A-4FD0-85037E093C0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2653"/>
          <a:stretch/>
        </p:blipFill>
        <p:spPr>
          <a:xfrm>
            <a:off x="114300" y="6113351"/>
            <a:ext cx="760354" cy="683462"/>
          </a:xfrm>
          <a:prstGeom prst="rect">
            <a:avLst/>
          </a:prstGeom>
        </p:spPr>
      </p:pic>
      <p:pic>
        <p:nvPicPr>
          <p:cNvPr id="5" name="Picture 4" descr="Logo&#10;&#10;Description automatically generated">
            <a:extLst>
              <a:ext uri="{FF2B5EF4-FFF2-40B4-BE49-F238E27FC236}">
                <a16:creationId xmlns:a16="http://schemas.microsoft.com/office/drawing/2014/main" id="{FFF7AAF5-951F-B4E7-EEEB-9EBC91E5F2F4}"/>
              </a:ext>
            </a:extLst>
          </p:cNvPr>
          <p:cNvPicPr>
            <a:picLocks noChangeAspect="1"/>
          </p:cNvPicPr>
          <p:nvPr/>
        </p:nvPicPr>
        <p:blipFill>
          <a:blip r:embed="rId3" cstate="print">
            <a:alphaModFix/>
            <a:extLst>
              <a:ext uri="{28A0092B-C50C-407E-A947-70E740481C1C}">
                <a14:useLocalDpi xmlns:a14="http://schemas.microsoft.com/office/drawing/2010/main" val="0"/>
              </a:ext>
            </a:extLst>
          </a:blip>
          <a:stretch>
            <a:fillRect/>
          </a:stretch>
        </p:blipFill>
        <p:spPr>
          <a:xfrm>
            <a:off x="11148289" y="5943600"/>
            <a:ext cx="781824" cy="715545"/>
          </a:xfrm>
          <a:prstGeom prst="rect">
            <a:avLst/>
          </a:prstGeom>
        </p:spPr>
      </p:pic>
      <p:sp>
        <p:nvSpPr>
          <p:cNvPr id="6" name="Footer Placeholder 5">
            <a:extLst>
              <a:ext uri="{FF2B5EF4-FFF2-40B4-BE49-F238E27FC236}">
                <a16:creationId xmlns:a16="http://schemas.microsoft.com/office/drawing/2014/main" id="{C0CF66F7-AF3E-7F56-6C36-31802DC7219C}"/>
              </a:ext>
            </a:extLst>
          </p:cNvPr>
          <p:cNvSpPr>
            <a:spLocks noGrp="1"/>
          </p:cNvSpPr>
          <p:nvPr>
            <p:ph type="ftr" sz="quarter" idx="11"/>
          </p:nvPr>
        </p:nvSpPr>
        <p:spPr/>
        <p:txBody>
          <a:bodyPr/>
          <a:lstStyle/>
          <a:p>
            <a:r>
              <a:rPr lang="en-US"/>
              <a:t>Dept. of ECE, SJBIT</a:t>
            </a:r>
            <a:endParaRPr lang="en-US" dirty="0"/>
          </a:p>
        </p:txBody>
      </p:sp>
      <p:sp>
        <p:nvSpPr>
          <p:cNvPr id="7" name="Slide Number Placeholder 6">
            <a:extLst>
              <a:ext uri="{FF2B5EF4-FFF2-40B4-BE49-F238E27FC236}">
                <a16:creationId xmlns:a16="http://schemas.microsoft.com/office/drawing/2014/main" id="{9BDE62A1-6FC4-DC80-1ECD-EE32D9AAE009}"/>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852358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p:spPr>
        <p:txBody>
          <a:bodyPr>
            <a:normAutofit/>
          </a:bodyPr>
          <a:lstStyle/>
          <a:p>
            <a:r>
              <a:rPr lang="en-US">
                <a:latin typeface="Times New Roman" panose="02020603050405020304" pitchFamily="18" charset="0"/>
                <a:cs typeface="Times New Roman" panose="02020603050405020304" pitchFamily="18" charset="0"/>
              </a:rPr>
              <a:t>LITERATURE GAP</a:t>
            </a:r>
          </a:p>
        </p:txBody>
      </p:sp>
      <p:sp>
        <p:nvSpPr>
          <p:cNvPr id="3" name="Content Placeholder 2"/>
          <p:cNvSpPr>
            <a:spLocks noGrp="1"/>
          </p:cNvSpPr>
          <p:nvPr>
            <p:ph idx="1"/>
          </p:nvPr>
        </p:nvSpPr>
        <p:spPr>
          <a:xfrm>
            <a:off x="1097279" y="1845734"/>
            <a:ext cx="6454987" cy="4023360"/>
          </a:xfrm>
        </p:spPr>
        <p:txBody>
          <a:bodyPr>
            <a:normAutofit/>
          </a:bodyPr>
          <a:lstStyle/>
          <a:p>
            <a:pPr marL="0" indent="0" algn="just">
              <a:buNone/>
            </a:pPr>
            <a:r>
              <a:rPr lang="en-US" dirty="0">
                <a:latin typeface="Times New Roman" panose="02020603050405020304" pitchFamily="18" charset="0"/>
                <a:cs typeface="Times New Roman" panose="02020603050405020304" pitchFamily="18" charset="0"/>
              </a:rPr>
              <a:t>The limitations found in survey papers are overcome in our proposed project</a:t>
            </a:r>
          </a:p>
          <a:p>
            <a:pPr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 simpler and efficient farming system is developed using limited number of sensors.</a:t>
            </a:r>
          </a:p>
          <a:p>
            <a:pPr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Temperature and humidity monitoring as well as controlling.</a:t>
            </a:r>
          </a:p>
          <a:p>
            <a:pPr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Sensor’s data is analyzed and sent to user through web server.</a:t>
            </a:r>
          </a:p>
          <a:p>
            <a:pPr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Implementing this system with low-cost installation and reducing the maintenance cost.</a:t>
            </a:r>
          </a:p>
          <a:p>
            <a:endParaRPr lang="en-US" dirty="0"/>
          </a:p>
        </p:txBody>
      </p:sp>
      <p:pic>
        <p:nvPicPr>
          <p:cNvPr id="5" name="Picture 4" descr="Graph on document with pen">
            <a:extLst>
              <a:ext uri="{FF2B5EF4-FFF2-40B4-BE49-F238E27FC236}">
                <a16:creationId xmlns:a16="http://schemas.microsoft.com/office/drawing/2014/main" id="{C7D96384-F46A-330C-564D-49AE71306E07}"/>
              </a:ext>
            </a:extLst>
          </p:cNvPr>
          <p:cNvPicPr>
            <a:picLocks noChangeAspect="1"/>
          </p:cNvPicPr>
          <p:nvPr/>
        </p:nvPicPr>
        <p:blipFill rotWithShape="1">
          <a:blip r:embed="rId2"/>
          <a:srcRect l="26632" r="13078"/>
          <a:stretch/>
        </p:blipFill>
        <p:spPr>
          <a:xfrm>
            <a:off x="8020570" y="1916318"/>
            <a:ext cx="3135109" cy="3471012"/>
          </a:xfrm>
          <a:prstGeom prst="rect">
            <a:avLst/>
          </a:prstGeom>
        </p:spPr>
      </p:pic>
      <p:pic>
        <p:nvPicPr>
          <p:cNvPr id="4" name="Picture 3" descr="A picture containing diagram&#10;&#10;Description automatically generated">
            <a:extLst>
              <a:ext uri="{FF2B5EF4-FFF2-40B4-BE49-F238E27FC236}">
                <a16:creationId xmlns:a16="http://schemas.microsoft.com/office/drawing/2014/main" id="{6EC4C11D-9EAD-52C6-54F8-0DA973F17A6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6" name="Picture 5" descr="Logo&#10;&#10;Description automatically generated">
            <a:extLst>
              <a:ext uri="{FF2B5EF4-FFF2-40B4-BE49-F238E27FC236}">
                <a16:creationId xmlns:a16="http://schemas.microsoft.com/office/drawing/2014/main" id="{06B69185-CBC6-D074-3D83-B1B131E920C2}"/>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7" name="Footer Placeholder 6">
            <a:extLst>
              <a:ext uri="{FF2B5EF4-FFF2-40B4-BE49-F238E27FC236}">
                <a16:creationId xmlns:a16="http://schemas.microsoft.com/office/drawing/2014/main" id="{4EE64892-6C58-4561-3A6C-13005F689BB7}"/>
              </a:ext>
            </a:extLst>
          </p:cNvPr>
          <p:cNvSpPr>
            <a:spLocks noGrp="1"/>
          </p:cNvSpPr>
          <p:nvPr>
            <p:ph type="ftr" sz="quarter" idx="11"/>
          </p:nvPr>
        </p:nvSpPr>
        <p:spPr/>
        <p:txBody>
          <a:bodyPr/>
          <a:lstStyle/>
          <a:p>
            <a:r>
              <a:rPr lang="en-US"/>
              <a:t>Dept. of ECE, SJBIT</a:t>
            </a:r>
            <a:endParaRPr lang="en-US" dirty="0"/>
          </a:p>
        </p:txBody>
      </p:sp>
      <p:sp>
        <p:nvSpPr>
          <p:cNvPr id="8" name="Slide Number Placeholder 7">
            <a:extLst>
              <a:ext uri="{FF2B5EF4-FFF2-40B4-BE49-F238E27FC236}">
                <a16:creationId xmlns:a16="http://schemas.microsoft.com/office/drawing/2014/main" id="{D5AA04E6-2D2F-8A68-BD4B-A92922DA2F69}"/>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1726469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81601" y="634946"/>
            <a:ext cx="6368142" cy="1450757"/>
          </a:xfrm>
        </p:spPr>
        <p:txBody>
          <a:bodyPr>
            <a:normAutofit/>
          </a:bodyPr>
          <a:lstStyle/>
          <a:p>
            <a:r>
              <a:rPr lang="en-US" dirty="0">
                <a:latin typeface="Times New Roman" panose="02020603050405020304" pitchFamily="18" charset="0"/>
                <a:cs typeface="Times New Roman" panose="02020603050405020304" pitchFamily="18" charset="0"/>
              </a:rPr>
              <a:t>PROBLEM </a:t>
            </a:r>
            <a:r>
              <a:rPr lang="en-US" sz="4400" dirty="0">
                <a:latin typeface="Times New Roman" panose="02020603050405020304" pitchFamily="18" charset="0"/>
                <a:cs typeface="Times New Roman" panose="02020603050405020304" pitchFamily="18" charset="0"/>
              </a:rPr>
              <a:t>STATEMENT</a:t>
            </a:r>
            <a:endParaRPr lang="en-US" dirty="0">
              <a:latin typeface="Times New Roman" panose="02020603050405020304" pitchFamily="18" charset="0"/>
              <a:cs typeface="Times New Roman" panose="02020603050405020304" pitchFamily="18" charset="0"/>
            </a:endParaRPr>
          </a:p>
        </p:txBody>
      </p:sp>
      <p:pic>
        <p:nvPicPr>
          <p:cNvPr id="5" name="Picture 4" descr="Plant growing in a concrete crack">
            <a:extLst>
              <a:ext uri="{FF2B5EF4-FFF2-40B4-BE49-F238E27FC236}">
                <a16:creationId xmlns:a16="http://schemas.microsoft.com/office/drawing/2014/main" id="{423821D5-0F50-7817-CBCF-87B800FEF495}"/>
              </a:ext>
            </a:extLst>
          </p:cNvPr>
          <p:cNvPicPr>
            <a:picLocks noChangeAspect="1"/>
          </p:cNvPicPr>
          <p:nvPr/>
        </p:nvPicPr>
        <p:blipFill rotWithShape="1">
          <a:blip r:embed="rId2"/>
          <a:srcRect l="18256" r="36524" b="1"/>
          <a:stretch/>
        </p:blipFill>
        <p:spPr>
          <a:xfrm>
            <a:off x="20" y="-12128"/>
            <a:ext cx="4654276" cy="6870127"/>
          </a:xfrm>
          <a:prstGeom prst="rect">
            <a:avLst/>
          </a:prstGeom>
        </p:spPr>
      </p:pic>
      <p:cxnSp>
        <p:nvCxnSpPr>
          <p:cNvPr id="14" name="Straight Connector 13">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87617" y="2085703"/>
            <a:ext cx="6170686"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5181601" y="2198914"/>
            <a:ext cx="6368142" cy="3670180"/>
          </a:xfrm>
        </p:spPr>
        <p:txBody>
          <a:bodyPr>
            <a:normAutofit/>
          </a:bodyPr>
          <a:lstStyle/>
          <a:p>
            <a:pPr algn="just"/>
            <a:r>
              <a:rPr lang="en-US" dirty="0">
                <a:latin typeface="Times New Roman" panose="02020603050405020304" pitchFamily="18" charset="0"/>
                <a:cs typeface="Times New Roman" panose="02020603050405020304" pitchFamily="18" charset="0"/>
              </a:rPr>
              <a:t>Nowadays multiple factors affect the growth of plants in traditional agriculture methods. To overcome the drawback modern farming methods like vertical farming can be put into practice as this system is more reliable and cheaper than the other alternatives.</a:t>
            </a:r>
          </a:p>
          <a:p>
            <a:endParaRPr lang="en-US" dirty="0">
              <a:latin typeface="Times New Roman" panose="02020603050405020304" pitchFamily="18" charset="0"/>
              <a:cs typeface="Times New Roman" panose="02020603050405020304" pitchFamily="18" charset="0"/>
            </a:endParaRPr>
          </a:p>
        </p:txBody>
      </p:sp>
      <p:pic>
        <p:nvPicPr>
          <p:cNvPr id="4" name="Picture 3" descr="A picture containing diagram&#10;&#10;Description automatically generated">
            <a:extLst>
              <a:ext uri="{FF2B5EF4-FFF2-40B4-BE49-F238E27FC236}">
                <a16:creationId xmlns:a16="http://schemas.microsoft.com/office/drawing/2014/main" id="{79F18D7C-408D-55B4-D688-11F1721783F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6" name="Picture 5" descr="Logo&#10;&#10;Description automatically generated">
            <a:extLst>
              <a:ext uri="{FF2B5EF4-FFF2-40B4-BE49-F238E27FC236}">
                <a16:creationId xmlns:a16="http://schemas.microsoft.com/office/drawing/2014/main" id="{5F19AE43-F124-AC9F-89FC-0168AA5DB1BF}"/>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7" name="Footer Placeholder 6">
            <a:extLst>
              <a:ext uri="{FF2B5EF4-FFF2-40B4-BE49-F238E27FC236}">
                <a16:creationId xmlns:a16="http://schemas.microsoft.com/office/drawing/2014/main" id="{9BF2D322-CF47-8E3C-ACFA-694F0F9B3865}"/>
              </a:ext>
            </a:extLst>
          </p:cNvPr>
          <p:cNvSpPr>
            <a:spLocks noGrp="1"/>
          </p:cNvSpPr>
          <p:nvPr>
            <p:ph type="ftr" sz="quarter" idx="11"/>
          </p:nvPr>
        </p:nvSpPr>
        <p:spPr/>
        <p:txBody>
          <a:bodyPr/>
          <a:lstStyle/>
          <a:p>
            <a:r>
              <a:rPr lang="en-US">
                <a:solidFill>
                  <a:schemeClr val="tx1">
                    <a:lumMod val="95000"/>
                    <a:lumOff val="5000"/>
                  </a:schemeClr>
                </a:solidFill>
              </a:rPr>
              <a:t>Dept. of ECE, SJBIT</a:t>
            </a:r>
            <a:endParaRPr lang="en-US" dirty="0">
              <a:solidFill>
                <a:schemeClr val="tx1">
                  <a:lumMod val="95000"/>
                  <a:lumOff val="5000"/>
                </a:schemeClr>
              </a:solidFill>
            </a:endParaRPr>
          </a:p>
        </p:txBody>
      </p:sp>
      <p:sp>
        <p:nvSpPr>
          <p:cNvPr id="8" name="Slide Number Placeholder 7">
            <a:extLst>
              <a:ext uri="{FF2B5EF4-FFF2-40B4-BE49-F238E27FC236}">
                <a16:creationId xmlns:a16="http://schemas.microsoft.com/office/drawing/2014/main" id="{089D1469-2AD0-FA8A-C116-6E84A49DEAB0}"/>
              </a:ext>
            </a:extLst>
          </p:cNvPr>
          <p:cNvSpPr>
            <a:spLocks noGrp="1"/>
          </p:cNvSpPr>
          <p:nvPr>
            <p:ph type="sldNum" sz="quarter" idx="12"/>
          </p:nvPr>
        </p:nvSpPr>
        <p:spPr/>
        <p:txBody>
          <a:bodyPr/>
          <a:lstStyle/>
          <a:p>
            <a:fld id="{D57F1E4F-1CFF-5643-939E-217C01CDF565}" type="slidenum">
              <a:rPr lang="en-US" smtClean="0">
                <a:solidFill>
                  <a:schemeClr val="tx1">
                    <a:lumMod val="95000"/>
                    <a:lumOff val="5000"/>
                  </a:schemeClr>
                </a:solidFill>
              </a:rPr>
              <a:pPr/>
              <a:t>7</a:t>
            </a:fld>
            <a:endParaRPr lang="en-US" dirty="0">
              <a:solidFill>
                <a:schemeClr val="tx1">
                  <a:lumMod val="95000"/>
                  <a:lumOff val="5000"/>
                </a:schemeClr>
              </a:solidFill>
            </a:endParaRPr>
          </a:p>
        </p:txBody>
      </p:sp>
    </p:spTree>
    <p:extLst>
      <p:ext uri="{BB962C8B-B14F-4D97-AF65-F5344CB8AC3E}">
        <p14:creationId xmlns:p14="http://schemas.microsoft.com/office/powerpoint/2010/main" val="219853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33BF9DD-8A45-4EEE-B231-0A14D322E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74771" y="634946"/>
            <a:ext cx="6574972" cy="1450757"/>
          </a:xfrm>
        </p:spPr>
        <p:txBody>
          <a:bodyPr>
            <a:normAutofit/>
          </a:bodyPr>
          <a:lstStyle/>
          <a:p>
            <a:r>
              <a:rPr lang="en-US" b="1">
                <a:latin typeface="Times New Roman" panose="02020603050405020304" pitchFamily="18" charset="0"/>
                <a:cs typeface="Times New Roman" panose="02020603050405020304" pitchFamily="18" charset="0"/>
              </a:rPr>
              <a:t>CHALLENGES</a:t>
            </a:r>
            <a:endParaRPr lang="en-US" b="1"/>
          </a:p>
        </p:txBody>
      </p:sp>
      <p:pic>
        <p:nvPicPr>
          <p:cNvPr id="5" name="Picture 4" descr="Plants in a glass tube">
            <a:extLst>
              <a:ext uri="{FF2B5EF4-FFF2-40B4-BE49-F238E27FC236}">
                <a16:creationId xmlns:a16="http://schemas.microsoft.com/office/drawing/2014/main" id="{1AE22B92-C32B-1751-7775-24A815FB181C}"/>
              </a:ext>
            </a:extLst>
          </p:cNvPr>
          <p:cNvPicPr>
            <a:picLocks noChangeAspect="1"/>
          </p:cNvPicPr>
          <p:nvPr/>
        </p:nvPicPr>
        <p:blipFill rotWithShape="1">
          <a:blip r:embed="rId2"/>
          <a:srcRect l="22385" r="32395" b="1"/>
          <a:stretch/>
        </p:blipFill>
        <p:spPr>
          <a:xfrm>
            <a:off x="834508" y="640081"/>
            <a:ext cx="3600298" cy="5314406"/>
          </a:xfrm>
          <a:prstGeom prst="rect">
            <a:avLst/>
          </a:prstGeom>
        </p:spPr>
      </p:pic>
      <p:cxnSp>
        <p:nvCxnSpPr>
          <p:cNvPr id="21" name="Straight Connector 20">
            <a:extLst>
              <a:ext uri="{FF2B5EF4-FFF2-40B4-BE49-F238E27FC236}">
                <a16:creationId xmlns:a16="http://schemas.microsoft.com/office/drawing/2014/main" id="{9020DCC9-F851-4562-BB20-1AB3C51BFD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4770" y="2086188"/>
            <a:ext cx="608976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974769" y="2374676"/>
            <a:ext cx="6286053" cy="3670180"/>
          </a:xfrm>
        </p:spPr>
        <p:txBody>
          <a:bodyPr>
            <a:normAutofit/>
          </a:bodyPr>
          <a:lstStyle/>
          <a:p>
            <a:pPr algn="just">
              <a:buClr>
                <a:srgbClr val="4092F0"/>
              </a:buClr>
              <a:buFont typeface="Wingdings" panose="05000000000000000000" pitchFamily="2" charset="2"/>
              <a:buChar char="q"/>
            </a:pPr>
            <a:r>
              <a:rPr lang="en-US" dirty="0">
                <a:latin typeface="Times New Roman" panose="02020603050405020304" pitchFamily="18" charset="0"/>
                <a:ea typeface="Calibri" panose="020F0502020204030204" pitchFamily="34" charset="0"/>
                <a:cs typeface="Times New Roman" panose="02020603050405020304" pitchFamily="18" charset="0"/>
              </a:rPr>
              <a:t>Prior knowledge regarding nutrients required.</a:t>
            </a:r>
            <a:endParaRPr lang="en-US" dirty="0">
              <a:ea typeface="Calibri" panose="020F0502020204030204" pitchFamily="34" charset="0"/>
            </a:endParaRPr>
          </a:p>
          <a:p>
            <a:pPr algn="just">
              <a:buClr>
                <a:srgbClr val="4092F0"/>
              </a:buClr>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To maintain the water droplet size (mist – 50 to 100 microns)</a:t>
            </a:r>
          </a:p>
          <a:p>
            <a:pPr algn="just">
              <a:buClr>
                <a:srgbClr val="4092F0"/>
              </a:buClr>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Web interfacing without router.</a:t>
            </a:r>
          </a:p>
          <a:p>
            <a:pPr algn="just">
              <a:buClr>
                <a:srgbClr val="4092F0"/>
              </a:buClr>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Plants die due to transplantation shock.</a:t>
            </a:r>
          </a:p>
          <a:p>
            <a:pPr algn="just">
              <a:buClr>
                <a:srgbClr val="4092F0"/>
              </a:buClr>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Maintaining constant pressure for all nozzles.</a:t>
            </a:r>
          </a:p>
          <a:p>
            <a:pPr marL="0" indent="0" algn="just">
              <a:buClr>
                <a:srgbClr val="4092F0"/>
              </a:buClr>
              <a:buNone/>
            </a:pPr>
            <a:endParaRPr lang="en-US" dirty="0">
              <a:latin typeface="Times New Roman" panose="02020603050405020304" pitchFamily="18" charset="0"/>
              <a:cs typeface="Times New Roman" panose="02020603050405020304" pitchFamily="18" charset="0"/>
            </a:endParaRPr>
          </a:p>
        </p:txBody>
      </p:sp>
      <p:sp>
        <p:nvSpPr>
          <p:cNvPr id="23" name="Rectangle 22">
            <a:extLst>
              <a:ext uri="{FF2B5EF4-FFF2-40B4-BE49-F238E27FC236}">
                <a16:creationId xmlns:a16="http://schemas.microsoft.com/office/drawing/2014/main" id="{D5FBCAC9-BD8B-4F3B-AD74-EF37D421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a:extLst>
              <a:ext uri="{FF2B5EF4-FFF2-40B4-BE49-F238E27FC236}">
                <a16:creationId xmlns:a16="http://schemas.microsoft.com/office/drawing/2014/main" id="{9556C5A8-AD7E-4CE7-87BE-9EA3B5E17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picture containing diagram&#10;&#10;Description automatically generated">
            <a:extLst>
              <a:ext uri="{FF2B5EF4-FFF2-40B4-BE49-F238E27FC236}">
                <a16:creationId xmlns:a16="http://schemas.microsoft.com/office/drawing/2014/main" id="{AEE4F4B0-1EC4-6E56-28A4-CC6C965D5C8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6" name="Picture 5" descr="Logo&#10;&#10;Description automatically generated">
            <a:extLst>
              <a:ext uri="{FF2B5EF4-FFF2-40B4-BE49-F238E27FC236}">
                <a16:creationId xmlns:a16="http://schemas.microsoft.com/office/drawing/2014/main" id="{F3B428FE-65D7-A2A6-5DEF-420943571965}"/>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7" name="Footer Placeholder 6">
            <a:extLst>
              <a:ext uri="{FF2B5EF4-FFF2-40B4-BE49-F238E27FC236}">
                <a16:creationId xmlns:a16="http://schemas.microsoft.com/office/drawing/2014/main" id="{9D3BF74F-F7B1-5273-8225-285446F8D2E7}"/>
              </a:ext>
            </a:extLst>
          </p:cNvPr>
          <p:cNvSpPr>
            <a:spLocks noGrp="1"/>
          </p:cNvSpPr>
          <p:nvPr>
            <p:ph type="ftr" sz="quarter" idx="11"/>
          </p:nvPr>
        </p:nvSpPr>
        <p:spPr/>
        <p:txBody>
          <a:bodyPr/>
          <a:lstStyle/>
          <a:p>
            <a:r>
              <a:rPr lang="en-US"/>
              <a:t>Dept. of ECE, SJBIT</a:t>
            </a:r>
            <a:endParaRPr lang="en-US" dirty="0"/>
          </a:p>
        </p:txBody>
      </p:sp>
      <p:sp>
        <p:nvSpPr>
          <p:cNvPr id="8" name="Slide Number Placeholder 7">
            <a:extLst>
              <a:ext uri="{FF2B5EF4-FFF2-40B4-BE49-F238E27FC236}">
                <a16:creationId xmlns:a16="http://schemas.microsoft.com/office/drawing/2014/main" id="{8B2CCF49-EFCA-8758-F5F5-451AB11D205E}"/>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4116522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2ABB703-2B0E-4C3B-B4A2-F3973548E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11685" y="634946"/>
            <a:ext cx="5127171" cy="1450757"/>
          </a:xfrm>
        </p:spPr>
        <p:txBody>
          <a:bodyPr>
            <a:normAutofit/>
          </a:bodyPr>
          <a:lstStyle/>
          <a:p>
            <a:r>
              <a:rPr lang="en-US" dirty="0">
                <a:latin typeface="Times New Roman" panose="02020603050405020304" pitchFamily="18" charset="0"/>
                <a:cs typeface="Times New Roman" panose="02020603050405020304" pitchFamily="18" charset="0"/>
              </a:rPr>
              <a:t>OBJECTIVES</a:t>
            </a:r>
          </a:p>
        </p:txBody>
      </p:sp>
      <p:pic>
        <p:nvPicPr>
          <p:cNvPr id="4" name="Picture 3">
            <a:extLst>
              <a:ext uri="{FF2B5EF4-FFF2-40B4-BE49-F238E27FC236}">
                <a16:creationId xmlns:a16="http://schemas.microsoft.com/office/drawing/2014/main" id="{EF76811A-6687-AFB3-99C8-0C859DB9FB40}"/>
              </a:ext>
            </a:extLst>
          </p:cNvPr>
          <p:cNvPicPr>
            <a:picLocks noChangeAspect="1"/>
          </p:cNvPicPr>
          <p:nvPr/>
        </p:nvPicPr>
        <p:blipFill rotWithShape="1">
          <a:blip r:embed="rId2">
            <a:extLst>
              <a:ext uri="{28A0092B-C50C-407E-A947-70E740481C1C}">
                <a14:useLocalDpi xmlns:a14="http://schemas.microsoft.com/office/drawing/2010/main" val="0"/>
              </a:ext>
            </a:extLst>
          </a:blip>
          <a:srcRect l="5496" r="3985"/>
          <a:stretch/>
        </p:blipFill>
        <p:spPr>
          <a:xfrm>
            <a:off x="1587678" y="645106"/>
            <a:ext cx="3562655" cy="5247747"/>
          </a:xfrm>
          <a:prstGeom prst="rect">
            <a:avLst/>
          </a:prstGeom>
        </p:spPr>
      </p:pic>
      <p:cxnSp>
        <p:nvCxnSpPr>
          <p:cNvPr id="13" name="Straight Connector 12">
            <a:extLst>
              <a:ext uri="{FF2B5EF4-FFF2-40B4-BE49-F238E27FC236}">
                <a16:creationId xmlns:a16="http://schemas.microsoft.com/office/drawing/2014/main" id="{9C21570E-E159-49A6-9891-FA397B7A92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6411684" y="2198914"/>
            <a:ext cx="5127172" cy="3670180"/>
          </a:xfrm>
        </p:spPr>
        <p:txBody>
          <a:bodyPr>
            <a:normAutofit/>
          </a:bodyPr>
          <a:lstStyle/>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Create a fully automated aeroponic system.</a:t>
            </a:r>
          </a:p>
          <a:p>
            <a:pPr lvl="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System must be relatively cheap and must be time efficient method for growing plant.</a:t>
            </a:r>
          </a:p>
          <a:p>
            <a:pPr lvl="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eliminate seasonal dependency due to controlled and regulated environment.</a:t>
            </a:r>
          </a:p>
        </p:txBody>
      </p:sp>
      <p:sp>
        <p:nvSpPr>
          <p:cNvPr id="15" name="Rectangle 14">
            <a:extLst>
              <a:ext uri="{FF2B5EF4-FFF2-40B4-BE49-F238E27FC236}">
                <a16:creationId xmlns:a16="http://schemas.microsoft.com/office/drawing/2014/main" id="{E95DA498-D9A2-4DA9-B9DA-B3776E08C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82A73093-4B9D-420D-B17E-52293703A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descr="A picture containing diagram&#10;&#10;Description automatically generated">
            <a:extLst>
              <a:ext uri="{FF2B5EF4-FFF2-40B4-BE49-F238E27FC236}">
                <a16:creationId xmlns:a16="http://schemas.microsoft.com/office/drawing/2014/main" id="{394EE8AA-DB40-8767-5CEC-6F1813460CE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2653"/>
          <a:stretch/>
        </p:blipFill>
        <p:spPr>
          <a:xfrm>
            <a:off x="226833" y="225692"/>
            <a:ext cx="760354" cy="683462"/>
          </a:xfrm>
          <a:prstGeom prst="rect">
            <a:avLst/>
          </a:prstGeom>
        </p:spPr>
      </p:pic>
      <p:pic>
        <p:nvPicPr>
          <p:cNvPr id="6" name="Picture 5" descr="Logo&#10;&#10;Description automatically generated">
            <a:extLst>
              <a:ext uri="{FF2B5EF4-FFF2-40B4-BE49-F238E27FC236}">
                <a16:creationId xmlns:a16="http://schemas.microsoft.com/office/drawing/2014/main" id="{BEE1AEFA-8BDC-9B48-BD90-5BCA1415585A}"/>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1260822" y="55941"/>
            <a:ext cx="781824" cy="715545"/>
          </a:xfrm>
          <a:prstGeom prst="rect">
            <a:avLst/>
          </a:prstGeom>
        </p:spPr>
      </p:pic>
      <p:sp>
        <p:nvSpPr>
          <p:cNvPr id="7" name="Footer Placeholder 6">
            <a:extLst>
              <a:ext uri="{FF2B5EF4-FFF2-40B4-BE49-F238E27FC236}">
                <a16:creationId xmlns:a16="http://schemas.microsoft.com/office/drawing/2014/main" id="{4F1100CC-A0C0-D585-8D31-92C314884A8C}"/>
              </a:ext>
            </a:extLst>
          </p:cNvPr>
          <p:cNvSpPr>
            <a:spLocks noGrp="1"/>
          </p:cNvSpPr>
          <p:nvPr>
            <p:ph type="ftr" sz="quarter" idx="11"/>
          </p:nvPr>
        </p:nvSpPr>
        <p:spPr/>
        <p:txBody>
          <a:bodyPr/>
          <a:lstStyle/>
          <a:p>
            <a:r>
              <a:rPr lang="en-US"/>
              <a:t>Dept. of ECE, SJBIT</a:t>
            </a:r>
            <a:endParaRPr lang="en-US" dirty="0"/>
          </a:p>
        </p:txBody>
      </p:sp>
      <p:sp>
        <p:nvSpPr>
          <p:cNvPr id="8" name="Slide Number Placeholder 7">
            <a:extLst>
              <a:ext uri="{FF2B5EF4-FFF2-40B4-BE49-F238E27FC236}">
                <a16:creationId xmlns:a16="http://schemas.microsoft.com/office/drawing/2014/main" id="{E6C66AA0-4B00-75A8-1217-AB7541552E56}"/>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030486904"/>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562</TotalTime>
  <Words>1372</Words>
  <Application>Microsoft Office PowerPoint</Application>
  <PresentationFormat>Widescreen</PresentationFormat>
  <Paragraphs>195</Paragraphs>
  <Slides>23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Arial Black</vt:lpstr>
      <vt:lpstr>Calibri</vt:lpstr>
      <vt:lpstr>Calibri Light</vt:lpstr>
      <vt:lpstr>Cambria</vt:lpstr>
      <vt:lpstr>Times New Roman</vt:lpstr>
      <vt:lpstr>Wingdings</vt:lpstr>
      <vt:lpstr>Wingdings 3</vt:lpstr>
      <vt:lpstr>Retrospect</vt:lpstr>
      <vt:lpstr> </vt:lpstr>
      <vt:lpstr>CONTENTS</vt:lpstr>
      <vt:lpstr>Abstract</vt:lpstr>
      <vt:lpstr>INTRODUCTION</vt:lpstr>
      <vt:lpstr>LITERATURE SURVEY</vt:lpstr>
      <vt:lpstr>LITERATURE GAP</vt:lpstr>
      <vt:lpstr>PROBLEM STATEMENT</vt:lpstr>
      <vt:lpstr>CHALLENGES</vt:lpstr>
      <vt:lpstr>OBJECTIVES</vt:lpstr>
      <vt:lpstr>PROPOSED METHODOLOGY</vt:lpstr>
      <vt:lpstr>    BLOCK  DIAGRAM </vt:lpstr>
      <vt:lpstr>FLOWCHART </vt:lpstr>
      <vt:lpstr>            HARDWARE COMPONENTS </vt:lpstr>
      <vt:lpstr>STAGES OF THE WORK</vt:lpstr>
      <vt:lpstr>PowerPoint Presentation</vt:lpstr>
      <vt:lpstr>CIRCUIT AND COMPONENTS SET-UP</vt:lpstr>
      <vt:lpstr>PowerPoint Presentation</vt:lpstr>
      <vt:lpstr>RESULTS</vt:lpstr>
      <vt:lpstr>Plant Growth on Day 50 </vt:lpstr>
      <vt:lpstr>Performance Analysis</vt:lpstr>
      <vt:lpstr>APPLICATION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uer</dc:creator>
  <cp:lastModifiedBy>Kruthi N</cp:lastModifiedBy>
  <cp:revision>48</cp:revision>
  <dcterms:created xsi:type="dcterms:W3CDTF">2023-02-23T05:49:16Z</dcterms:created>
  <dcterms:modified xsi:type="dcterms:W3CDTF">2023-05-22T01:34:48Z</dcterms:modified>
</cp:coreProperties>
</file>

<file path=docProps/thumbnail.jpeg>
</file>